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272" r:id="rId4"/>
    <p:sldId id="258" r:id="rId5"/>
    <p:sldId id="273" r:id="rId6"/>
    <p:sldId id="274" r:id="rId7"/>
    <p:sldId id="275" r:id="rId8"/>
    <p:sldId id="276" r:id="rId9"/>
    <p:sldId id="259" r:id="rId10"/>
    <p:sldId id="282" r:id="rId11"/>
    <p:sldId id="283" r:id="rId12"/>
    <p:sldId id="286" r:id="rId13"/>
    <p:sldId id="284" r:id="rId14"/>
    <p:sldId id="287" r:id="rId15"/>
    <p:sldId id="288" r:id="rId16"/>
    <p:sldId id="289" r:id="rId17"/>
    <p:sldId id="257" r:id="rId18"/>
    <p:sldId id="278" r:id="rId19"/>
    <p:sldId id="279" r:id="rId20"/>
    <p:sldId id="281" r:id="rId21"/>
    <p:sldId id="280" r:id="rId22"/>
    <p:sldId id="2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5-16T12:14:43.8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8588">
    <iact:property name="dataType"/>
    <iact:actionData xml:id="d0">
      <inkml:trace xmlns:inkml="http://www.w3.org/2003/InkML" xml:id="stk0" contextRef="#ctx0" brushRef="#br0">11828 11231 0,'-22'0'63,"0"0"-54,0-22-7,0 22 2,-1 0-1,23-22 0,-44-1 2,22 23-4,0 0 2,0-22 1,0 22-3,-1-22 2,1 22-3,0-22 4,-22 22-3,22 0 3,-23-22-3,23 0 0,0 22 0,0 0 1,22-22 1,-22 22-2,0 0 2,-1-23-2,1 23 2,0 0 2,0 0 1,22-22-3,-22 22 5,0 0 1,0 0 0,-1 0-3,1 0 2,0 0-3,22-22-5,-22 22 3,0 0-1,0 0 8,-67 0-4,89-22-5,-44 22 1,22 0 2,-1 0-3,1 0 5,0 0-5,-44-22 2,44 22-2,-1 0 2,1 0-2,-22 0 2,44-22-3,-44 22 4,22 0-3,-1 0 0,1 0-1,0 0 1,-22 0 3,-23-23 1,45 23-4,-22 0 1,0 0 2,21-22-2,1 22 0,0 0-1,-44 0 3,44 0-3,-1-22 0,1 22 0,0 0 0,-44 0 3,-23-22 0,67 22-1,0-22-1,-67 22 2,67 0-4,-22 0 4,22-22-3,-23 22 2,23 0 1,-44 0 0,-1-22-3,45 22 2,-44 0-2,21-23 0,23 23 1,-22 0-1,0-22 3,21 22 0,1 0-4,-66 0 1,43-22 2,23 22-3,-66 0 5,65 0-4,1 0 0,0 0 0,0 0 5,-111 0-5,111 0 0,0 0 5,-89 0-4,89 0-2,0 0 0,0-22 0,-1 22 5,-43 0-5,44 0 1,-22 0 2,21 0-2,1 0 2,-44 22-2,44-22 0,0 0 0,-1 0 0,1 0 0,-44 0 2,44 0-2,-1 0 2,1 0-3,0 22 1,-44-22 3,44 0-3,-1 0 1,1 0-1,0 0 0,0 22 6,-89-22-6,89 0 0,0 0 1,-22 23-1,21-23 2,-43 22-2,44-22 0,-22 0 1,21 0-1,-43 0 2,44 22-2,0-22 0,-45 22 2,45-22-1,0 0 0,0 0-1,-45 0 2,45 22-2,0-22 2,-22 0-3,22 0 0,-1 0 1,-65 22 3,66-22-2,-23 0-1,23 22 0,0-22 0,-22 0 1,22 0-1,-23 0 0,1 23 1,22-23-1,0 0 0,-45 0 2,45 22-2,0-22 0,-44 0 1,43 22-1,1-22 0,-22 0 1,22 22-1,-67-22 3,67 0-4,-67 44 5,67-44-5,-44 0 3,44 0-2,0 23-1,-23-23 3,23 22-3,0-22 1,-45 0 3,45 22-4,-66 0 3,66-22-2,-1 0 0,-21 22 1,22-22-1,0 0 0,-22 22 1,-1-22-1,23 0 0,-44 22 3,44-22-3,-1 23-1,1-23 1,0 0 0,-22 0 0,22 22 0,-45 0 2,45-22-2,-22 0 2,22 22-2,-1-22 1,-21 0-1,22 22-1,0-22 1,-22 0 1,21 22-1,1-22 0,-44 22 3,44-22-4,-23 23 3,23-23-2,0 0 2,-22 22-2,22-22 0,-23 22 1,23-22-1,0 22 0,0-22 2,0 22-3,-23-22 1,1 22 1,22-22-1,0 23 1,0-23-1,-1 0 0,1 22 0,0-22 2,0 22-2,0-22 0,0 0 1,0 22-2,-1-22 1,-21 22 2,22 0-2,0-22 0,0 22 2,0-22-3,-1 0 2,1 23-1,0-23 1,0 22 0,0-22-1,0 22 2,-1-22-2,1 0 1,22 22-1,-22-22 0,22 22 0,-22-22 1,0 22-1,0-22 1,22 23 0,-22-23-1,-1 22 1,1 0 0,0-22 2,22 22-3,-22-22 0,22 22 0,-22-22 1,22 22 0,-22-22-1,22 22 1,-22-22 0,22 23 0,-23-1 1,1-22-1,22 22-1,0 0 1,-22-22 0,22 22 0,0 0 0,-22-22-1,22 22 1,0 1 2,-22-23-2,22 22-1,0 0 3,-22-22-4,22 22 3,0 0 0,0 0 1,0 1 0,-23-23-2,23 22-1,0 0 4,0 0-2,0 0 1,0 0-2,0 0 2,0 1-1,0-1 0,0 0-1,0 0 3,23-22-4,-23 22-1,0 0 2,22 1 0,-22-1 1,22 0-1,-22 0 1,22-22-1,-22 22-1,22 0 1,-22 0 0,22-22-1,-22 23-1,23-1 2,-1 0 0,0 0 0,0-22 0,-22 22-1,22 0 1,0-22-1,-22 22 0,22-22 0,1 23 0,-1-1 1,0 0 0,0-22-1,0 22 0,0 0 1,0-22-1,1 22 0,-1-22 0,0 23 0,0-23 0,-22 22 0,22-22 0,0 22 0,1-22 0,-1 22 0,0-22 0,0 22 0,0-22 0,0 22 1,0-22-1,1 22 0,-1-22 0,0 0 0,0 23-1,0-23 1,0 22 0,0-22 0,23 22 0,-23 0 0,0-22 0,0 0 0,-22 22 0,45-22 0,-23 0 0,0 22 0,22 0 1,-22-22-1,0 0 0,1 23 1,-1-23-1,0 0 0,0 22-1,0-22 2,0 0-1,0 22 0,23-22-1,-1 22 2,-22-22-1,0 22 0,1-22 0,21 0 0,-22 22 1,0-22-2,0 0 1,0 23 0,23-23 0,-23 0 0,0 0 0,0 22 0,0-22 0,23 0 0,-23 22 0,0-22 0,22 0 0,-22 0 0,1 0 0,-1 22 0,22-22 0,-22 0 0,0 0 0,23 22 0,-23-22 1,0 0-2,0 0 1,22 0 1,-22 0-1,1 0-1,21 22 1,-22-22 0,0 0 0,22 0 0,-21 0 0,21 0 0,-22 0 0,0 22 0,23-22 0,-23 0 0,22 0 1,-22 0-2,22 0 1,1 23 0,-23-23 0,22 0 0,0 0 0,-21 0 0,21 0 0,0 22 0,-22-22 0,23 0 0,-1 0 0,0 0 0,1 0 0,-1 0 0,0 22 0,-22-22 0,23 0 0,-1 22 0,0-22 1,1 0-2,21 0 1,-22 0 0,1 0 0,-1 0 0,0 22 0,0-22 0,1 0 0,-1 0 0,23 0 0,-23 22 0,0-22 0,0 0 0,23 0 0,-23 0 0,0 23 0,1-23 1,-1 0-1,23 0 3,88 22-3,-111-22-1,0 0 1,23 0 0,-23 0-1,22 0 1,-21 22 0,-1-22 0,22 0 0,-21 0 0,-1 0 0,22 22 0,-21-22 1,21 0-2,1 0 1,-23 0 0,0 0 0,23 0 0,-23 22 0,22-22 0,-21 0 0,21 0 0,-22 0 0,23 0 0,-1 22 0,-21-22 0,21 0 0,-22 0 0,23 0 0,-1 22 0,-21-22 0,21 0 0,-22 0 0,23 0 0,-23 0 0,23 0 0,-1 0 0,-22 23 0,23-23 1,-23 0-2,23 0 1,-23 0 0,22 0 0,-21 0 0,21 0 0,-22 0 0,1 0 0,-1 0 0,22 0 0,-21 0 1,21 0-1,-22 0-1,1 0 1,-1 0 0,0 0 0,1 0 0,-1 0 0,22 0 0,-21 0 0,-1 0 0,-22 0 0,22 0 0,1 0 0,-1 0 0,0 0 0,1 0 0,-1 0 0,-22 0 0,22-23 0,1 23 0,-1 0 0,-22 0 0,22 0 0,-21-22 0,21 22 0,0 0 0,-22 0 0,23 0 0,-23-22 0,22 22 0,-22 0 0,22-22 0,-21 22 0,21 0 0,-22-22 0,0 22 0,0 0 0,23-22 0,-23 22 0,0 0 0,0-22 1,22 22-2,-21 0 1,-1-23 0,0 23 0,0-22 0,0 22 0,0-22 0,0 22 0,1-22 0,-1 22 0,0 0 0,0-22 0,0 22 0,-22-22 1,22 22-2,1-23 1,-1 23 0,-22-22 0,22 22 0,0-22 0,-22 0 0,22 22 0,-22-22 0,22 22 0,0-22 0,1 0 1,-23-1-1,22 23 0,0-22 0,-22 0 0,22 22 0,-22-22 0,22 0 0,0 0 2,0-1-2,1 1 0,-23 0 0,22 22 0,-22-22 0,22 0 0,0 0 1,0 0-1,-22-1 0,22 23 0,1-22 0,-23 0 0,22 22 0,0-22 0,0 0 0,0 0 1,0 22-1,-22-22 0,22-1 0,1 23 0,-1-22 0,0 0 1,0 0-1,0 0 1,0 22-1,0-22 0,-22-1 0,23 23 0,-1-22 1,0 22-2,0-22 1,-22 0 1,22 22-2,0-22 1,0 22 1,1-22-1,-1 0 0,0 22 0,-22-23 0,22 23 0,-22-22 0,22 22 0,0-22 0,1 22 0,-23-22 1,22 22-2,0-22 1,0 0 1,0 22-1,0-22 1,0-1 0,1 1 0,-1 22 0,0-22 0,-22 0-1,22 22 1,0-22 0,-22 0 0,22 22 0,0-23 2,-22 1-1,23 0 1,-23 0 2,0 0 1,0 0-1,0 0 1,-23 22-7,1-23 3,0 23 0,22-22-1,-22 22 0,0-22-1,0 0 2,0 0 0,-1 22-1,1-22 0,0-1 0,0 23 0,22-22-2,-22 22 1,22-22 0,-22 22 1,0-22-1,-1 0 0,1 0 1,0 22-1,0-22 1,0 22-1,22-23 0,-22 23 1,22-22-2,-23 22 1,1-22 1,0 22 0,22-22-1,-22 22 0,22-22 0,-22 22 0,0 0 1,22-22-1,-22 22 1,-1-22 0,1 22 1,22-23-3,-22 23 1,0 0 1,0-22 0,0 0 0,0 22 1,-1-22-2,1 22 1,22-22-1,-22 22 0,0 0 1,22-22-1,-22 22 0,0-23 0,0 23 1,-1 0 0,23-22-1,-22 22 0,22-22 2,-22 22-3,0 0 2,0-22 0,0 22 0,22-22-1,-23 22 0,1 0 2,0 0-2,22-22-1,-22 22 2,0 0-1,22-22 0,-22 22 0,0 0 2,-1-23-2,1 23 0,0 0 1,22-22-1,-22 22 0,0 0 0,0 0 0,22-22 1,-22 22-2,-1 0 2,1-22-1,0 22 1,0 0-1,0-22 0,0 22 0,-1-22 1,1 22-1,0 0 0,0 0 2,0-23-3,0 23 3,0-22-3,-1 22 1,1 0 1,0-22-1,0 22 1,0 0 0,0 0-2,0-22 3,-1 22-3,1 0 2,0-22 0,0 22 1,0 0-2,0 0 1,22-22-1,-23 22 0,1 0 3,0 0-1,0 0 1,22-22-2,-22 22 0,0 0 6,22-23 53,22 23-51,0 0-8</inkml:trace>
    </iact:actionData>
  </iact:action>
  <iact:action type="add" startTime="10398">
    <iact:property name="dataType"/>
    <iact:actionData xml:id="d1">
      <inkml:trace xmlns:inkml="http://www.w3.org/2003/InkML" xml:id="stk1" contextRef="#ctx0" brushRef="#br0">25162 11674 0,'0'-22'4,"-22"22"4,0 0-4,0-22-2,0 22 2,-23-23 3,23 23-6,-89-44 1,67 22-2,22 0 1,0 22 0,-22 0 0,44-22 0,-23 22 0,1-22 0,-22 22 0,44-23 0,-44 23 0,21 0 0,1-22 0,0 22 0,0-22 0,0 22 0,0-22 0,0 22 0,-1-22 0,1 22 0,-22 0 0,22-22 0,0 22 0,0 0 0,-1-23 3,-110-21 0,111 44-4,0 0 2,0 0-1,0-22-1,0 22 1,0 0 0,-1 0 2,1-22-3,0 22 1,0 0 2,0 0-3,0 0 1,0 0 1,-1 0 0,1 0-1,0-22 0,0 22 1,0 0-1,0 0 1,-1 0-1,1 0 1,0 0-1,0 0 1,0 0-1,0 0 1,0 0 0,-1 0-1,1 0 1,0 0-1,0 0 1,0 0 0,0 0-1,0 0 1,-1 0-1,1 0 0,0 0 1,0 0-1,0 0 1,0 0-1,-1 0 0,1 0 0,0 0 1,0 0-1,0 0 0,0 0 0,0 0 0,-1 0 0,1 0 0,0 0 0,0 0 0,0 0 0,0 0 0,0 0 0,-1 0 0,1 0 0,0 0 0,-22 0 0,22 0 0,0 0 0,-1 0 0,1 22 0,0-22 0,-22 0 0,22 0 0,-1 0 0,-21 0 0,22 0 0,0 0 0,-22 0 0,21 0 0,1 0 0,-22 0 0,22 0 0,-22 0 0,21 0 0,1 0 0,-22 0 0,22 0 0,-23 0 0,23 0 0,-22 0 0,22 0 0,-22 0 0,21 0 0,1 0 0,-22 0 0,22 0 0,-22 0 0,21 0 0,-21 0 0,22 0 0,-22 0 0,21 0 0,-21 22 0,22-22 0,0 0 0,-22 0 0,21 0 0,-21 0 0,22 0 0,0 0 0,-22 22 0,21-22 0,1 0 0,-22 0 0,22 0 0,0 22 0,-23-22 0,23 0 0,0 0 0,0 0 0,-22 22 0,21-22 0,1 0 0,-22 0 0,22 0 0,0 0 0,0 0 0,-1 23 0,-21-23 0,22 0 0,0 0 0,0 22 0,-1-22 0,1 0 0,-22 0 0,22 0 0,0 0 0,0 0 0,-1 22 0,1-22 0,0 0 0,0 0 0,0 22 0,-377 22 16,377-44-16,0 0 0,-22 23 0,21-23 1,1 0-1,0 0 0,0 0 0,0 22 0,0-22 0,0 0 0,-1 0 0,1 0 0,0 0 0,0 0 0,0 22 0,0-22 0,-1 0 0,1 0 0,0 0 0,0 22 0,0-22 0,0 0 0,0 0 0,-1 0 0,1 0 0,0 22 0,0-22 0,0 0 0,0 0 0,0 0 0,-1 22 0,1-22 0,-22 0 0,22 0 1,0 22-1,-1-22 0,1 0 0,0 0 0,0 0 0,0 23 0,0-23 0,0 0 0,-1 22 0,1-22 0,0 0 1,0 22-1,0-22 0,0 0 0,0 0 0,22 22 0,-23-22 0,1 0 0,0 0 0,22 22 0,-22-22 0,0 0 0,0 22 0,-1-22 1,1 0-1,0 23 0,0-23 1,0 22 0,0-22-1,0 0 1,-1 0-1,23 22 0,-22-22 0,0 22 1,0-22-1,0 0 1,0 22 0,0-22 0,22 22-1,-23-22 0,1 22 3,0-22-3,22 23 0,-22-23 1,0 22 0,0-22 0,22 22-1,-23-22 1,1 22 1,0 0-1,0-22 2,22 22-3,-89 89 15,67-111-14,22 22-1,-22-22 1,22 22-1,0 1 2,-22-23-1,22 22 0,0 0 0,-22-22 0,22 22-1,0 0 3,-22-22-1,22 22-2,0 0 1,0 1 0,-22-23-1,22 22 2,0 0 1,0 0-2,-23-22 0,23 22-1,0 0 2,0 1 1,0-1-2,0 0 1,0 0 2,0 0-4,0 0 3,0 0-2,0 1 1,0-1 0,23-22-1,-23 22 0,0 0 0,22-22-1,-22 22 2,0 0-1,22-22-1,-22 22 0,22-22 0,-22 23 0,22-1 1,0 0 0,0-22 0,-22 22 0,23 0-1,-1-22 0,0 22 1,0 1 0,0-23 1,0 22-3,0-22 1,-22 22 0,23-22 0,-1 22 0,0-22 0,0 22 1,0-22-1,0 22 0,1-22 0,-1 22 0,0-22 0,0 0 0,-22 23 0,22-23 0,0 22 0,0-22 0,1 22 0,-1-22 0,0 22 0,0-22 0,0 22 0,0-22 1,0 0-2,1 22 1,21-22 0,-22 22 0,0-22 0,0 23 0,1-23 0,-1 22 0,0-22 0,0 0 0,0 22 1,22-22-2,-44 22 1,45-22 0,-23 0 0,0 22 0,0-22 0,22 22 0,-21-22 0,-1 23 0,0-23 0,0 0 0,22 0 0,-21 22 0,-1-22 1,0 22-2,22-22 1,-22 0 0,0 22 0,23-22 0,-23 0 0,0 22 0,22-22 0,-22 0 0,23 0 0,-23 22 0,0-22 0,22 0 0,-21 22 0,21-22 0,-22 0 0,0 23 0,22-23 0,1 0 0,-23 0 0,22 22 0,-22-22 0,23 0 0,-23 22 0,22-22 0,-22 0 0,23 0 0,-1 22 0,-22-22 0,22 0 0,1 22 0,-23-22 0,22 0 0,0 0 0,1 0 0,-1 22 0,-22-22 0,22 0 0,1 0 0,-1 0 0,-22 23 0,22-23 0,1 0 0,-1 0 0,0 0 0,1 0 0,-1 22 0,-22-22 0,22 0 0,1 0 1,-1 0-2,0 0 1,1 0 0,-1 0 0,0 0 0,0 0 0,1 0 0,-1 0 0,-22 0 0,22 0 0,1 0 0,-1 0 0,0 0 0,1 0 0,-1 0 0,0 0 0,1 0 0,-1 0 0,0 0 0,0 0 0,1 0 0,-1 0 0,0 0 0,1 0 0,-1 0 0,0 0 0,1-22 0,-1 22 0,0 0 0,0 0 0,1 0 0,-1-23 0,0 23 0,1 0 0,-1 0 0,0 0 0,1-22 0,-1 22 0,0 0 0,-22-22 0,23 22 0,-1 0 0,0 0 0,0-22 0,1 22 0,-1 0 0,-22-22 0,23 22 0,-1 0 0,-22-22 0,22 22 0,1 0 0,-1-23 0,0 23 0,-22 0 0,23 0 0,-23-22 0,22 22 0,0 0 0,-21-22 0,21 22 0,-22 0 0,22-22 0,-22 22 0,23-22 0,-23 22 0,22 0 0,-22-22 0,0 22 0,23-22 0,-23 22 0,0 0 0,22-23 0,-21 23 0,-1 0 0,0-22 0,22 22 0,-22 0 0,0-22 0,1 22 0,-1 0 0,0-22 0,0 22 0,0 0 0,0-22 0,0 22 0,1-22 0,-1 22 0,0 0 0,0 0 0,0-23 0,0 23 0,1 0 0,-1-22 0,0 22 1,44-22 2,-44 0-2,1 22-1,-23-22-1,22 22 1,0 0 0,0-22 1,0 22 0,0-22-1,0 22 1,-22-23-1,23 23 0,-23-22 1,22 22-1,0 0 1,-22-22-1,22 22 0,-22-22 0,22 22 1,-22-22 0,22 22-1,-22-22 1,23 22-1,-23-22 3,22 22-3,-22-23 0,0 1 2,22 22-2,-22-22 2,22 22-1,-22-22-1,0 0 2,22 22-2,-22-22 2,0-1-1,22 23 2,-22-22-3,0 0 2,0 0 0,22 22-1,-22-22-1,0 0 3,0 0-1,0-1 2,0 1 3,23 0-6,-23 0 0,0 0 2,0 0-1,0 0 2,0-1 1,0 1-1,0 0 4,0 0-4,0 0-2,0 0 1,0-1 0,0 1-1,0 0 1,-23 22-3,23-22 0,0 0 2,0 0 0,0 0 0,0-1 0,0 1 0,-22 0-1,22 0 0,0 0 1,-22 0-1,0-1 1,0 1-2,22 0 1,-22 0-1,0 0 1,-1 0 0,1 0 0,0-1 0,0 1 0,22 0-1,-22 22 1,0-22-1,22 0 0,-23 22 1,23-22-1,-22 22 1,22-22-2,-22 22 1,0 0 1,22-23-1,-22 23 0,22-22 1,-22 22-1,0-22 3,-1 22 0,23-22-3,-22 22 2,0 0 2,22-22-1,-22 22 0,0 0 11,22-22-14,-22 22 29</inkml:trace>
    </iact:actionData>
  </iact:action>
  <iact:action type="add" startTime="14203">
    <iact:property name="dataType"/>
    <iact:actionData xml:id="d2">
      <inkml:trace xmlns:inkml="http://www.w3.org/2003/InkML" xml:id="stk2" contextRef="#ctx0" brushRef="#br0">25184 5826 0,'-22'0'50,"22"-22"-44,-22 22-4,0 0 2,0-22 3,-23 22-6,23-22 2,0 22-2,-22-23 4,22 23-4,-67-44 3,67 44-3,-67-44 0,67 22 1,0 22-1,0-23 0,0 23-1,0 0 1,-1-22 0,1 22 0,0 0 0,0-22 0,0 22 0,0 0 0,22-22 0,-22 22 0,-1 0 0,1 0 0,0-22 0,0 22 0,0 0 0,0-22 2,0 22-3,-1 0 1,1 0 0,22-22 0,-22 22 0,0 0 0,0 0 0,0 0 0,-1-23 1,1 23-1,0 0 0,0 0 0,0 0 1,0-22-1,0 22 0,-1 0 1,1 0-1,0 0 0,0 0 1,0 0-1,0-22 1,0 22-1,-1 0 1,1 0-1,0 0 1,0 0-1,0 0 0,0 0 1,-1 0-1,1 0 1,0 0-1,0 0 1,0 0-1,0 0 1,0 0-1,-1 0 0,1 0 1,0 0-1,0 0 1,0 0-1,0 0 0,0 22 1,-1-22-1,-43 0 2,44 0-2,-23 0 2,23 22-1,-44-22 0,44 0-1,0 0 0,-23 23 1,23-23-1,0 0 0,-22 0 1,22 0-1,-1 0 2,-21 22-2,22-22 0,-22 0-1,-1 0 3,23 0-3,0 0 1,0 0 2,0 22-3,0-22 0,-23 0 1,23 0 0,-22 0 1,22 0-1,-23 0 0,1 22 1,22-22-1,-22 0 0,-1 0 1,23 0-1,0 0 0,-44 22 2,21-22-3,23 0 3,-22 0-2,22 0-1,-23 0 1,-21 22 3,22-22-3,22 0 1,-23 0-1,1 0 0,22 22 1,-23-22-1,1 0-1,-22 23 3,21-23-2,23 0 0,-22 0 1,22 0-1,-22 22 0,21-22 0,1 0 1,0 0-2,0 0 1,-45 22 2,45-22-3,0 0 1,0 0 0,-22 0 1,-1 22-1,23-22 0,-22 0 1,22 0-1,0 0 2,-23 22-2,1-22-1,22 0 1,-45 0 2,45 0-2,-22 22 2,22-22-3,0 0 1,0 0 0,-23 0 1,23 0-1,0 0-1,-22 23 3,22-23-2,-23 0-1,-21 0 3,44 0-2,0 0 2,-23 0-2,1 0-1,22 22 1,-23-22 1,23 0-1,-22 0 0,0 0 2,22 0-3,-1 0 1,-43 0 3,44 0-3,-67 22 1,67-22 0,0 0-2,-45 22 3,23-22-2,0 0 1,22 0-1,0 0 0,-23 22 2,23-22-2,-44 22 2,44-22-2,-23 0-1,1 0 3,22 0-3,0 0 1,-1 22 0,-21-22 1,22 0-1,0 23 0,-22-23 1,21 0-1,1 0 0,-44 22 2,44-22-2,0 0-1,-23 22 3,23-22-2,0 22-1,-22-22 3,21 0-2,1 22-1,-22-22 5,-45 45-2,67-45-2,0 0-1,22 22 2,-44-22-1,22 22 0,-45 0 2,45 0-1,0 0 0,0-22-1,0 0 2,-1 22-2,1 1 1,0-1-1,0 0 0,0-22 2,22 22-3,-22-22 1,22 22-1,-22-22 3,-1 22-2,1 0 0,0 1 1,22-1 0,-22 0 0,0-22 0,0 44 1,0-22-1,22 1 0,-23-23-1,23 22 0,0 0 1,-22 0 0,22 0 0,-22 0 1,22 0-1,0 1-1,0-1 1,0 0-1,-22-22 0,22 22 0,0 0 2,0 0-2,0 1 0,-22-1 1,22 0 0,0 0 0,0 0 1,0 0-2,0 0 1,0 1 0,0-1 0,0 0 1,0 0 0,0 0-3,0 0 2,22 0 0,-22 1 2,0-1-3,22 0 2,-22 0 0,22 0-1,0 0 1,-22 1 0,23-23-3,-23 22 2,22-22-1,-22 22 0,22-22 1,0 22-1,0 0 2,0 0 1,23 0-4,-23-22 1,-22 23 0,44-1 2,-22-22-3,22 44 4,-21-44-3,-23 22 1,44-22-1,-22 22 0,0-22 1,0 22-1,1-22 0,-1 23 2,22-1-2,-22 0 0,0-22 1,23 22-2,-23-22 2,44 22 0,-44 0-1,0-22 0,23 23 2,-23-1-2,0-22 0,22 0 0,-44 22 0,45-22 0,-23 22 1,22 0-1,0-22 0,-21 0 0,43 22 1,-44 0-2,0-22 1,67 23 2,-45-23-2,-22 22 0,45 0 1,-23-22-1,-22 0 0,67 22 1,-67-22-1,22 22 0,23-22 1,-23 0-1,-22 22 0,23-22 0,-1 0 1,-22 23-2,22-23 1,23 0 2,-23 22-2,0-22-1,23 22 3,-23-22-2,0 0 2,67 0-2,-67 0-1,67 22 4,-89-22-4,23 0 1,43 0 1,-66 0-1,23 0 0,-1 0 0,-22 0 0,22 22 0,-21-22 0,21 0 0,0 0 0,-22 0 0,23 0 0,-23 0 0,22 0 0,0 0 0,-22 0 0,23 0 0,-23 0 0,22 0 0,-22 0 0,23 0 0,-23 0 0,22-22 0,-22 22 0,23 0 0,-23 0 0,22 0 0,-22 0 0,22 0 0,-21 0 1,21-22-2,-22 22 1,22 0 0,-21 0 0,21 0 0,-22 0 0,22-22 0,-22 22 0,23 0 0,-23 0 0,22 0 0,-22-22 1,23 22-2,-23 0 1,0-23 0,22 23 0,-22 0 0,23-22 0,-23 22 0,0 0 0,22 0 0,-22-22 0,23 22 0,-23 0 0,0-22 0,22 22 0,-22 0 0,23-22 0,-23 22 0,0 0 0,22 0 0,-21-22 0,21 22 0,-22 0 0,22-23 0,-22 23 0,1 0 0,21-22 0,-22 22 0,22-22 0,-22 22 0,23 0 0,-1-22 0,-22 22 0,0 0 0,23-22 0,-1 22 0,-22-22 0,22 22 0,-21 0 0,21-22 0,-22 22 0,22-23 0,1 23 0,-23 0 0,22-22 0,0 22 0,-22-22 0,23 22 0,-23 0 1,22-22-2,1 22 1,-23-22 0,22 22 0,0-22 0,-22 22 0,23 0 0,-23-23 0,22 23 0,0-22 0,-21 22 0,21 0 0,-22-22 0,22 22 0,-21-22 0,21 22 0,-22 0 0,22-22 0,-22 22 0,23-22 0,-23 22 1,22 0-2,-22-22 1,23-1 0,-23 23 0,0 0 0,0-22 0,22 22 0,-21 0 0,-1-22 0,0 22 0,22-22 0,-22 22 0,0-22 0,1 22 0,-1 0 0,0-22 0,0 22 0,0-22 0,0 22 1,0-23 0,1 23-2,-23-22 1,22 22 0,0-22 0,0 22 1,-22-22-1,22 22 0,0-22 1,1 0 1,-1-1 0,0 1 0,-22 0-1,22 22 1,-22-22-2,22 22 2,-22-22-2,0 0 2,22 22 1,-22-22-2,0-1 2,22 1-1,-22 0 0,0 0 1,0 0 0,23 22-3,-23-22 1,0 0 1,0-1 0,0 1 4,0 0-3,0 0-1,0-22 1,-23 21 2,23-21-1,-22 44-3,0-44 0,22 22 1,-22 0 2,22-1-4,-22 23 2,0-22-1,22 0-1,-22 22 1,22-22 1,-23 22-1,23-22 0,-22 22-1,22-22 1,-22 22 1,0-23 0,0 1 3,22 0-2,-22 22-2,22-22 4,-23 22-5,23-22 5,-22 22-1,22-22-3,0 0 6,0-1-1,0 1 0,0 0 2,0 0-5,0 0 4,0 0-2,-22 22-5,22-22 5,0-1 1,-22 23-5,22-22 3,-22 22-1,0 0 0</inkml:trace>
    </iact:actionData>
  </iact:action>
  <iact:action type="add" startTime="16490">
    <iact:property name="dataType"/>
    <iact:actionData xml:id="d3">
      <inkml:trace xmlns:inkml="http://www.w3.org/2003/InkML" xml:id="stk3" contextRef="#ctx0" brushRef="#br0">3323 13778 0,'0'22'38,"22"-22"-35,0 0 5,-22 23-5,22-1 1,0-22 2,0 22-5,1 0 3,-1-22 0,0 0-2,0 22 0,0-22 1,0 22-2,1-22 1,-1 0 2,-22 22-4,22-22 1,0 0 2,0 0 2,0 23-2,178-1 24,-200-44-26,22 22 0,0 0 1,-22-23 0,22 23 0,0-22 2,0 22-1,-22-22 0,23 22-2,-23-22 3,22 22-3,-22-22 0,22 22 3,-22-22-4,0 0 5,22-1-2,-22 1 0,0 0 0,22 0 0,-22 0 0,0 0 0,0 0 2,0-1-3,0 1 3,0 0 0,0 0 0,0 0 0,-22 22-3,22-22 4,-22 22-4,0 0-1,22-23 4,-22 23-2,-1 0 1,23-22-3,-22 22 2,0 0 2,22-22-3,-22 22 0,0 0 1,22-22 1,-22 22 0,-1 0-2,1-22 1,0 22 1,0 0 0,0 0 2,22-22-3,-22 22-2,0 0 5,-1 0-1,1 0-2,0-22 1,0 22-1,0 0 2,0 0-2,0 0 2,-1 0-1,1 0 1,22 22-1,-22-22-2,0 0 2,22 22-1,-22-22 1,22 22 2,-22-22-5,-1 0 8,23 22-4,-22 0 9,22 0 4,-22-22-9,22 23 2,0-1 17,22-22-19,-22 22-7,22-22 0,1 0 1,-23 22-3</inkml:trace>
    </iact:actionData>
  </iact:action>
  <iact:action type="add" startTime="17323">
    <iact:property name="dataType"/>
    <iact:actionData xml:id="d4">
      <inkml:trace xmlns:inkml="http://www.w3.org/2003/InkML" xml:id="stk4" contextRef="#ctx0" brushRef="#br0">5405 13978 0,'-22'0'6,"22"22"1,0 0 5,0 0-8,0 0 0,0 0 1,0 1-2,0-1 3,0 0-1,22-22-4,-22 22 1,0 0 3,22-22-3,-22 22 0,22 0 4,0 1 0,0-1 1,1-22-4,-23 22-1,22-22 2,-22 22 0,22-22-3,0 0 3,0 0 0,0 0 0,-22 22-3,22-22 2,1 0 5,-1 0-7,0 0 8,0 0-5,0 0 1,0 0 0,0 0 0,1 0-1,-1 0-1,0-22 3,0 22-3,0-22 0,0 22-1,-22-22-1,23 22 2,-23-22 0,22 22-2,-22-23 1,22 23-1,-22-22 3,22 22-2,-22-22-1,22 22 4,-22-22-4,0 0 2,0 0 2,0 0-1,0-1 0,0 1 1,0 0 1,0 0 0,-22 22 1,22-22-3,-22 22 0,0 0 1,22-22-2,-22 22-2,-1 0 5,-43-45 9,44 45-13,0 0 2,-1 0-1,1-22 2,-22 22 13,-22-22-17,43 22 3,1 0 1,0 0 1,-66 0 25,65 0-20,1 0 6,22 22-5,-22-22 2,22 22-6,22-22 12,0 22-18</inkml:trace>
    </iact:actionData>
  </iact:action>
  <iact:action type="add" startTime="18338">
    <iact:property name="dataType"/>
    <iact:actionData xml:id="d5">
      <inkml:trace xmlns:inkml="http://www.w3.org/2003/InkML" xml:id="stk5" contextRef="#ctx0" brushRef="#br0">16457 13424 0,'0'22'17,"0"0"-12,-22-22-3,22 22 0,0 0 3,0 1 0,0-1-1,0 0 0,0 0 2,0 0-1,0 0-2,0 1 4,0-1-2,22 0-1,1-22 2,-23 22-6,22-22 6,-22 22-5,22-22 0,-22 22 3,22-22-4,0 0 4,0 22-1,0-22 1,1 0 0,-23 23-2,22-23-1,0 0 4,0 0-3,0 0-1,-22 22 0,22-22 1,1 0 1,-1 0 0,0 0-1,0 0 2,0 0-1,0 0-1,0 0 1,1 0 0,-1 0 1,66-22 10,-88-1-12,22 23 0,1 0 1,-23-22-1,22 22 2,-22-22-2,22 22 3,-22-22-2,0 0-1,0 0 7,0 0-3,0-1-1,0 1-1,-22 22 1,22-22-3,-22 0 2,-1 22 1,23-22-3,-44 0 0,22 22 2,22-23-3,-22 23 0,0-22 3,0 22-2,-1 0 2,23-22-2,-22 22 4,0 0-1,22-22-4,-22 22 3,0 0-1,0 0 3,22-22-3,-22 22-3,-1 0 7,1-22-1,0 22-3,0 0 25,0 0-20,0 0-4,-23 0 13,23 0-11,0 0 6,22 22-9</inkml:trace>
    </iact:actionData>
  </iact:action>
  <iact:action type="add" startTime="19180">
    <iact:property name="dataType"/>
    <iact:actionData xml:id="d6">
      <inkml:trace xmlns:inkml="http://www.w3.org/2003/InkML" xml:id="stk6" contextRef="#ctx0" brushRef="#br0">18495 13823 0,'-22'0'2,"44"0"0,-44 22 1,22 0 2,-22-22 1,22 22-2,0 0 4,0 0-6,0 0 7,0 1-5,0-1 1,0 0 3,0 0-5,22-22 2,-22 22-4,22-22 3,-22 22-3,22-22 5,0 23-3,1-23 3,-23 22-3,22-22-3,0 0 1,0 22 2,0-22 1,0 0-1,1 22 0,-1-22-1,0 0 1,0 0 0,-22 22 0,22-22-2,0 0 2,0 0-1,1 0 0,-1 0 1,0 0-1,0 0 0,0 0 0,0 0 1,0 0-1,1 0 0,-1 0 0,0 0 3,0 0-3,177-66 25,-176 66-23,-1-22 1,0-1-4,0 1 4,0 22 0,-22-22-4,22 0 2,-22 0 1,0 0-3,22-1 2,-22 1-3,0 0 4,0 0-2,0 0-1,0 0 2,0 0 1,0-1-3,0 1 3,0 0-1,-22 22 1,22-22-3,-22 0 2,22 0 1,-22 22-2,-155-89 23,155 67-20,0 22 1,-1 0-4,1-22 0,0 22 2,-22 0 0,22 0-1,22-22 1,-23 22-3,1 0 2,-22 0-1,22 0 1,0 0 0,0 0-1,-1 0 0,23 22 0,-22-22-1,0 0 2,0 22 0,0-22 2,0 0-3,22 22 0,-22-22 0,-1 22 3,1-22-2,22 22-1,-22-22 1,22 23-2,-22-23 2,22 22-1,-22 0 1,0 0 1,22 0 0,-23-22-2,23 22 2,-22-22-3,-44 89 19,44-89-10,22 22 1</inkml:trace>
    </iact:actionData>
  </iact:action>
  <iact:action type="add" startTime="37049">
    <iact:property name="dataType"/>
    <iact:actionData xml:id="d7">
      <inkml:trace xmlns:inkml="http://www.w3.org/2003/InkML" xml:id="stk7" contextRef="#ctx0" brushRef="#br0">8683 16148 0,'-22'0'66,"22"23"-61,-22-23 2,-1 22-5,1-22 1,22 22-1,-22 0 3,-44 22 5,44-44-8,-1 23 8,-43 21-3,44-22-6,-22 0 3,44 0-3,-45 0 2,1 1 0,-45 43 16,67-44-19,-111 67 1,133-67 0,-22-22 0,0 22 0,-44 45 7,43-67-7,1 22 0,0-22 0,-22 44 4,22-44-4,0 22 1,-1 0 7,-43 23-9,44-23 1,0-22 1,22 22-1,-45 0 3,45 0-3,-44-22 2,44 22-2,-44 0 3,22 1 1,-1-1-5,1-22 3,-22 22 1,44 0-3,-22 0 2,0-22-2,0 22 3,-1-22 1,23 23-3,-22-23-1,22 22 3,-22-22 0,22 22-2,-22-22 0,0 22 4,22 0 7,-22-22 3,44 0 51,-22 22-64,44-22 0,-22 22 2,0-22-2,1 23 5,21-1-5,-22-22-2,0 22 2,0-22 1,23 22-1,-23-22 1,-22 22-3,44-22 0,-22 0 2,0 22-1,0-22 0,1 0 1,-1 0 2,0 23-5,0-23 1,0 0 2,0 0-1,1 0 2,-23 22-4,22-22 2,0 0 2,0 0-4,0 0 3,0 0-1,23 0 1,-23 0-2,0 22 2,0-22-2,0 0 2,0 0-2,0 0 2,23 0-2,-23 0 0,0 0 1,0 0-1,0 0 0,1 0 2,-1 0-3,0 0 1,0 0 1,0 0-1,0 0 0,23 0 2,-23 0-3,22 0 4,-22 0-4,0 0 1,23 0 3,-23 0-4,44 0 3,-44 0-2,0 0 0,23 0 1,-23 0-1,0 0 0,0 0 2,0 0-3,1 0 1,21 0 2,-22 0-3,0 0 1,0 0 2,0 0-2,1 0-1,21 0 3,-22 0-2,22 0 2,-22 0-2,1 0 0,-1 0 1,0 0-1,0 0 1,-22-22 0,22 22-2,0 0 1,1 0 2,-1 0-2,0 0 2,0 0-2,0 0 2,-22-22-2,22 22 0,0 0 2,1 0 0,-1-23-1,0 23 1,0 0 0,0 0 1,-22-22 0,22 22-2,0 0 3,1 0 10,-1 0 29,0 0-20,-22-22 67,0 0-68,0 0-18,0 0-3,-22 22 1,22-23 0,0 1 0,0 0 2,-22 22-2,22-22-2,0 0 2,-23 22-2,23-22 4,-22-23-1,22 23-4,-22 0 2,0 0 1,22-22-2,-22 44 3,22-23-4,0 1 1,-22 22-1,0-44 2,22 22 0,-23 22-1,23-22 0,-22 0 1,22-1 0,-22 23 0,22-22-1,-22 0 1,22 0 2,0 0-3,0 0 2,-22 22-2,22-22 0,0-1 4,0 1-1,0 0 2,-22 0-3,22 0 1,0 0-1,0-1 0,0 1-1,-22 22-1,22-22 1,0 0 0,0 0 0,-23-67 8,1 67-9,22-22 0,0 22 0,-22 0 1,22-1-1,0 1 0,-22 0 1,22 0-1,-22 0 1,22 0 0,0-1-1,-22 1 2,22 0-2,-23-22 2,23 22-2,-22 0 2,22-1-2,-22 1 2,22 0-2,-22 0 1,22 0 0,-22 22-1,22-22 2,-22 22-2,22-45 1,-22 45-1,22-22 1,-23 22 0,23-22 0,-22 0 1,0 22 2,22-22-5,-22 22 7,22-22-3,-22 22-2,0 0 8,22-23-5</inkml:trace>
    </iact:actionData>
  </iact:action>
  <iact:action type="add" startTime="38902">
    <iact:property name="dataType"/>
    <iact:actionData xml:id="d8">
      <inkml:trace xmlns:inkml="http://www.w3.org/2003/InkML" xml:id="stk8" contextRef="#ctx0" brushRef="#br0">20223 16902 0,'22'22'21,"0"-22"-18,0 0 12,-22 22-14,22-22 1,1 0 3,-23 22-1,22-22-1,0 0 0,-22 22-1,22-22 0,0 22 0,0-22 1,1 0 0,-23 22-2,22-22 0,0 0 2,-22 23-2,22-23 0,0 0 1,0 22 1,0-22-2,1 0 1,-23 22-1,22-22 0,0 0 1,0 0 0,0 22-1,0-22 1,-22 22-1,22-22 0,1 0 0,-1 0 0,0 22 1,0-22 0,0 0-1,0 23 1,0-23 0,1 0-1,-1 0 0,0 22 1,0-22 0,0 0-1,0 22 0,1-22 1,-1 0 0,0 22-1,0-22 0,0 0 1,0 22 0,0-22-1,1 0 1,-1 0 0,0 0-1,0 22 0,0-22 0,0 0-1,599 67 28,-577-67-27,-22 0-1,22 22 1,-22-22 0,1 0 0,21 0 0,-22 0 0,0 0 0,22 0 0,-21 0 0,21 0 0,-22 0 0,22 0 0,-21 0 0,-1 0 0,22 0 0,0 0 0,-22 0 0,1 0 0,21 0 0,0 0 0,-22 0 0,0 0 0,23 0 0,-23 0 0,22 0 0,-22 0 0,23 0 0,-23 0 0,0 0 0,22 0 0,1 0 0,-23 0 0,22 0 0,-22 0 0,22 0 0,-21 0 0,21 0 0,-22 0 0,22 0 0,-22 0 0,23 22 0,-23-22 0,22 0 0,1 0 0,-23 0 0,22 0 0,-22 0 0,0 0 0,23 0 0,-23 0 0,0 0 0,22 0 0,-22 0 0,0 0 0,1 0 0,-1 0 0,0 0 0,22 0 0,-22 0 1,1 0-1,-1 0 0,0 0 1,0 0-1,0 0 1,0 0 1,0 0 3,-22-22-5,-22 22 27,0 0-17,0 0-4,0 0-1,22 22 0,-22-22-3,0 22-1,-1-22 6,23 22-4,-22-22-1,0 23 1,0-23-3,0 22 1,0-22 1,22 22 1,-23-22 2,-21 22-4,22-22-2,22 22 2,-22-22-1,0 0 3,22 22-2,-22-22-2,-1 22 3,-87 23 9,88-45-12,22 22 1,-23-22 0,1 0 0,22 22 0,-22-22 0,0 22 2,0-22-2,0 0 0,22 22 0,-23-22 0,1 22 1,0-22 0,0 0-1,22 23 0,-22-23 0,0 0 0,22 22 0,-22-22 0,-1 0 0,23 22 0,-22-22 0,0 22 1,0-22-1,0 0 0,0 22 1,0-22-1,-1 22 2,1-22-3,0 0 2,0 23-1,0-23 1,0 0-1,22 22 0,-22-22 0,-1 22 1,1-22-1,0 0 1,22 22-1,-22-22 0,0 0 0,0 0 1,-1 22-1,1-22 1,0 22 0,0-22 0,0 0-1,22 22 0,-22-22 0,0 0 1,-1 0-1,23 23 0,-22-23 1,0 0-1,0 22 1,0-22 0,0 0 0,0 22 0,-1-22 0,1 0 0,0 0 0,22 22-1,-22-22 1,0 0 0,22 22-1,-22-22 0,-1 0 2,1 0-2,0 0 1,0 22 1,0-22-1,0 0 0,0 0 2,22 22-4,-23-22 1,1 0 1,0 0 0,22 23-1,-22-23 0,0 0 3,0 0-3,22 22 1,-22-22-1,-1 0 2,1 0 0,0 0-1,22 22 0,-22-22-1,0 0 3,0 0-1,-1 22 3,1-22-5,0 0 4,0 0-2,22 22-2,-22-22 2,0 0 2,0 0-1,22 22-2,-23-22 1,-176 67 24,177-67-25,0 0 2,0 22-3,-1-22 2,1 0 1,22 22-3,-22-22 2,0 0 3,22 22-2,-22-22-1,22 22 14,-22-44 269,0 22-279,22-22-2,-23 22-3,1-22 3,0 0-2,0 22 1,22-22-1,-22 22 1,0-22-3,0-1 6,-23 1-2,23 0-4,0 0 2,0 0-1,0 0 1,22-1 0,-23 23-3,23-22 2,-22 22 0,0-22-1,0 0 3,0 0-3,0 0 2,0 22-2,-1-22 2,23-1-1,-22 1 0,-22 0-1,44 0 2,-22 22-3,0-22 2,22 0-1,-22 22 1,22-22-1,-23 22 1,23-23-2,-22 23 1,0-44 2,0 44-1,22-22 0,-22 0-1,0 0 2,0-1-1,22 1 2,-23 22-4,23-22 3,-22 0 1,22 0-4,-22 22 2,22-22 0,-22 0 1,22-1 1,-22 23-1,22-22 1,-22 0 0,22 0 1,0 0 0,-23 22-3,23-22 1,-22 0 2,22-1 0,0 1 0,-22 22-4,22-22 4,-22 22 0,22-22-4,0 0 2,-22 0 2,22-1 2,-22 23-5,22-22 1,-22 22 3,22-22-4,-23 22 7,23-22-8,0 0 14,0 0 13,0 0-6,0-1-3,0 1-2</inkml:trace>
    </iact:actionData>
  </iact:action>
  <iact:action type="add" startTime="54033">
    <iact:property name="dataType"/>
    <iact:actionData xml:id="d9">
      <inkml:trace xmlns:inkml="http://www.w3.org/2003/InkML" xml:id="stk9" contextRef="#ctx0" brushRef="#br0">7044 7908 0,'22'0'20,"0"0"10,-22 22-24,22-22 1,0 0 0,1 0 4,-1 23-9,0-23 2,0 0 2,0 0 2,45 0-6,-45 0 0,0 0 1,0 0-1,0 0 1,0 0 0,1 0-1,-1 0 0,22 0 3,-22 0-3,0 0 0,0 0 1,1 0-2,-1 0 3,22 0 1,0 0-2,1 0 1,-1 0 2,-22 0-2,22 22-4,-21-22 1,-1 0 1,22 0 2,-22 0-3,0 0 3,0 0-3,23 0 4,-23 0-4,0 0 0,22 22 3,-21-22-2,-1 0 0,66 0 6,-66 0-6,1 0 1,21 22 1,-22-22 0,0 0-4,22 0 4,1 0 0,-23 0-3,0 0 3,0 0-3,0 0 0,0 0 2,1 0-1,-1 22-1,0-22 3,0 0-3,22 0 2,-21 0-1,-1 0 0,0 0 0,0 0 0,0 0 0,0 0-1,0 22 2,1-22-2,-1 0 2,0 0-2,0 0 1,0 0-1,0 0 1,0 0 1,1 0-2,-1 0 1,0 0-1,0 0 1,0 0 0,0 0-1,1 0 1,-1 22 0,0-22 0,0 0-1,0 0 2,0 0-2,0 0 2,1 0-2,-1 0 1,0 0 0,0 0 2,0 0-2,-22 23-1,22-23 2,0 0-2,1 0 2,-1 0 4,0 0-3,0 0-2,0 0 6,0 0-2,1 0 5,-1 0 121,0 0-126,-22-23-6</inkml:trace>
    </iact:actionData>
  </iact:action>
  <iact:action type="add" startTime="55165">
    <iact:property name="dataType"/>
    <iact:actionData xml:id="d10">
      <inkml:trace xmlns:inkml="http://www.w3.org/2003/InkML" xml:id="stk10" contextRef="#ctx0" brushRef="#br0">19093 9414 0,'22'0'0,"1"0"3,-1 0 3,-22 23 2,22-23-7,0 0 10,0 22 1,0-22-5,0 0-1,1 22 0,-1-22-4,0 0 3,0 22-2,0-22-1,0 0 0,0 0 1,-22 22-1,23-22-1,-1 0 1,0 0 0,-22 22 1,22-22-3,0 0 2,0 0 0,1 0 1,-23 23-2,22-23 0,0 0 1,0 0 1,0 0 0,0 0-3,-22 22 4,45-22-4,-23 0 2,0 0 0,0 0 0,22 22 1,-22-22-2,1 0 2,-1 0-2,22 0 2,-22 0-1,0 0 0,1 0-2,-1 0 1,22 0 2,-22 0-2,45 0 2,-45 0-1,44 0 1,-44 0-1,0 0 0,1 0-2,-1 0 1,22 0 2,-22 0-3,0 0 1,1 0 2,-1 0-3,0 0 1,22 0 2,-22 0-2,0 0 0,23 0 2,-23 0-3,22 0 4,-22 0-3,0 0 2,1 0-2,-1 0 2,22 0-2,-22 0 2,22 0-3,-21 0 4,-1 0-4,0-22 1,0 22 1,0 0 0,23 0 2,-23 0-3,0 0 2,0 0-2,0 0 0,0 0 1,0 0 0,1 0 0,-1 0 0,0 0 2,0 0-1,0 0 1,0 0 1,0 0 5,1 0 17,-23-22-26</inkml:trace>
    </iact:actionData>
  </iact:action>
  <iact:action type="add" startTime="63694">
    <iact:property name="dataType"/>
    <iact:actionData xml:id="d11">
      <inkml:trace xmlns:inkml="http://www.w3.org/2003/InkML" xml:id="stk11" contextRef="#ctx0" brushRef="#br0">9768 2060 0,'-22'0'8,"0"0"1,0 0-2,0 0-4,0 0 2,-1 0-1,1 0 1,-155 45 14,155-45-18,22 22 1,-22-22-2,0 22 5,-1-22-4,1 0 2,0 22 0,0 0-2,0-22 3,-22 22-3,21-22 2,-21 23-2,22-1 2,0-22-1,22 22-2,-22-22 2,-1 0-1,1 22 3,-22 0-3,22-22 0,22 22 0,-22-22 0,0 22 2,-1-22-1,1 23 1,-22-1-2,22 0 2,-22 0 1,-1 0-3,23 0 3,-22 0-3,22-22-1,-1 23 1,1-23 1,-44 22 2,66 0-3,-22-22 0,0 0 1,-1 22-1,-21 0 5,22-22-5,22 22-1,-22-22 1,-22 23 2,21-23-1,1 22 1,0-22-2,0 22 2,0 0 0,0-22-1,22 22 0,-22-22 0,-1 22 2,1-22 1,22 22-2,0 1 51,22-23-50,1 0-3,-23 22 1,22-22 1,0 0-1,-22 22 0,22-22 1,22 22-2,-22-22-1,1 0 2,-23 22-1,22-22 0,22 0 1,-22 22 0,22-22 0,-21 23 0,-1-23-2,22 0 2,-22 22-1,0-22 0,45 22 2,-23-22-2,0 22 2,1-22-2,-23 0 2,66 44-2,-43-44 0,-1 0 1,22 22-1,-43-22 2,87 45-2,-65-45 2,65 44-2,-87-44 3,87 22-3,-21 0 2,0 0-2,-45 1 2,44-1-2,-65-22 2,65 22-2,-66-22 0,0 0 1,23 0-1,-23 0 2,44 0-2,-43 0 0,21 0 2,-22 0-2,0 0 2,0 0-2,23 0 2,-23 0 0,0 0-1,0 0 1,-22-22-1,22 22 0,0 0 2,-22-22-3,22 22 1,1 0 2,-23-23 1,22 23-2,-22-22 1,22 22-1,0 0 2,-22-22-2,22 22 0,0 0 4,-22-22-6,23 22 10,-23-22 17,0 0 56,0 0-82,0-1 7,-23 23-8,23-44 1,-22 22 2,0-22 2,0-1-2,-22 1 1,44 22-4,-23-22 2,1-1-3,0 23 3,0-22 0,-22-23-1,22 23 0,-1 22 0,1 0-2,22 0 2,-22 22 0,22-23-2,-44-21 1,44 22 2,-44-44-2,21 66 0,23-23 1,-44-21-1,44 22-1,-22 0 2,0 0 0,22 0-2,-22 22 1,-1-45 2,23 23-2,-22 22 2,0-44-1,0 22 0,0-1-1,0 1 0,0 0 1,22 0 0,-23 0 1,23 0-1,-22 22-1,22-22 1,-22 22 1,0 0-2,22-23 0</inkml:trace>
    </iact:actionData>
  </iact:action>
  <iact:action type="add" startTime="65275">
    <iact:property name="dataType"/>
    <iact:actionData xml:id="d12">
      <inkml:trace xmlns:inkml="http://www.w3.org/2003/InkML" xml:id="stk12" contextRef="#ctx0" brushRef="#br0">25672 1374 0,'0'22'727,"0"0"-721,22 22-2,-22-22 0,0 1-3,0-1 3,22 0-3,-22 22 2,0 0 3,0 45-2,0-45 1,0-22-5,0 23 3,0 21 1,0-44-3,0 1 0,0-1 0,0 0 3,0 44-2,0-44 0,0 23-1,0-23 1,-22 0-1,22 0 0,0 23 2,0-1 2,0-22-4,0 0 1,0 0 2,-22 23 0,22-1 0,0 0-2,0-22 1,0 0 1,0 1-4,0-1 4,0 22 0,0-22 0,0 0 6,0 23-9,22-45 113,-22-22-111,0-1 0,0 1-1,22 0 2,-22-22 1,22 22-4,-22-1-1</inkml:trace>
    </iact:actionData>
  </iact:action>
  <iact:action type="add" startTime="66494">
    <iact:property name="dataType"/>
    <iact:actionData xml:id="d13">
      <inkml:trace xmlns:inkml="http://www.w3.org/2003/InkML" xml:id="stk13" contextRef="#ctx0" brushRef="#br0">25827 1374 0,'22'0'73,"0"0"-70,0 22 0,0 0 1,23 0 2,-23-22-2,22 22 2,-22-22-6,0 22 4,45 1 2,-1-1-1,-44-22-4,67 22 3,-45 0-3,45-22 2,-45 22-3,67 0 1,-67-22 0,1 0-1,176 45 6,-177-23-5,1-22 0,-1 0-1,0 22 2,1-22 1,110 22 1,44 0-3,-155 0 2,111-22-2,-110 22 2,132-22-2,-133 0 3,178 23-3,-178-23 2,111 22-2,-89-22 2,67 22 1,67-22-3,-156 0 3,89 22-2,-111-22-2,44 0 1,-21 0 0,-1 22 3,67-22-4,-1 0 5,-87 0-2,43 0 1,-22 0-3,-21 0 2,-1 0-2,-22 22 7,0 1 48,0-1-19,-22-22-15,-1 0-14,23 22-7,-22-22 5,22 22-3,-22-22 6,0 22-6,0-22 0,22 22 1,-22-22 0,-1 0 0,23 22-3,-22-22 2,0 0 1,22 23-3,-22-23 1,0 22 1,0-22-1,0 22 1,22 0-1,-23-22-2,1 0 3,0 22-2,-22 0 6,22-22-6,0 23 1,-1-23-1,-21 22 2,22 0-2,-22 0 4,21-22-4,1 0 1,22 22-2,-22-22 9,-89 44-9,67-21 4,22-23-4,-44 44 6,43-44-5,1 22 0,0-22 1,0 22 0,-45 0 2,45-22-2,0 22 0,0-22-1,22 23 2,-66-23-2,66 22-1,-45 0 3,23-22-2,-22 22 3,22 0-4,0-22 1,-1 22 1,1-22-1,0 0 0,0 23 2,0-23-3,0 0 1,-23 22 3,23 0-4,-22 0 3,22-22-2,-45 22 2,45-22-2,22 22 0,-44-22 1,22 0-1,0 22 0,-1-22 1,1 23-1,0-23 0,0 22 2,0-22-2,0 0-1,-23 22 3,23-22-3,0 22 1,-22-22 2,22 22-2,-45 0 2,23-22-1,0 23 0,21-23-1,1 0 0,-22 22 2,22-22-3,0 0 1,-23 22 1,23-22-1,0 0 0,-22 22 2,22-22-3,-1 0 1,-21 22 2,22-22-3,0 0 1,-22 22 2,21-22-2,1 0 0,-22 0 1,22 0-1,0 22 0,-23-22 2,23 0-3,0 23 4,-22-23-4,22 0 1,-1 0 2,1 0-2,0 22 2,-22-22-3,22 0 2,0 0 0,-1 22-1,-21-22 2,22 0-1,0 0 1,0 0 0,22 22-2,-22-22-1,-1 0 3,1 0 1,0 0 129,22 22-129,-22-22-1,0 0 5,0 0-1,-1 0 0,1 0-3,22 22-2,-22-22 0,0 0 1,0 0 1,0 0-1,0 0 1,22 22-1,-23-22-2,1 0 1,0 0 1,0 0 1,0 0-1,0 0 3,22 23-3,-22-23 8,22-23 363,0 1-370,0 0-1,0 0 2,22 22-2,-22-22 0,0 0 0,0 0 1,0-1 1,0 1-1,0 0-1,0 0 0,0 0 3,0 0 0,0 0 1,0-1 0,0 1 2,0 0 1,0 0-1,0 0 1,22 0 1,-22-1-2,0 1-1,0 0-3,0 0 1,0 0-2,0 0 1,0 0 0,0-1-1,22 1 7,-22 0 9</inkml:trace>
    </iact:actionData>
  </iact:action>
  <iact:action type="add" startTime="79594">
    <iact:property name="dataType"/>
    <iact:actionData xml:id="d14">
      <inkml:trace xmlns:inkml="http://www.w3.org/2003/InkML" xml:id="stk14" contextRef="#ctx0" brushRef="#br0">10433 4165 0,'0'22'40,"0"0"-37,0 0-1,0 0 1,0 23-2,0-23 0,0 0 0,0 0 0,0 0-1,22 111 8,-22-89-7,22-21 2,-22 43-2,0-44 2,22 67-2,0-67 2,1 44-1,-23-21-2,0-23 2,22 44 3,-22-44-5,44 111 1,-44-88 2,44 43 1,-22 67 0,23-22-3,-23-89 2,22 89-2,-44-88 0,22-1 1,0 0-2,1 1 1,87 176 4,-88-154-4,1-23 0,-1 0 0,0 0 0,0 1 2,67 110-2,-67-89 2,66 89 1,45 45-3,-88-134 2,-23-22-3,44 89 1,-21-88 7,242 420-7,-242-399 0,-1-21 0,0 21 0,1 1 3,132 154-3,-155-155 0,22 1 1,1-1 2,-1-21-4,133 198 1,-133-176 3,134 154-2,-134-154 0,0-23-2,45 89 4,88 88-3,-133-176 2,89 132-2,-89-133 2,67 111-2,-66-110 3,132 176-3,-133-177 0,0 1 0,1 21 0,-23-21 2,111 110-2,-89-111 3,0 0-4,67 111 1,-67-110 2,89 87-2,-111-65 2,111 66-2,-111-89 2,89 111-2,-67-111 2,67 89-2,-66-88 3,65 110-3,-43-67 2,21 45-2,-43-66 2,43 66-2,-43-89 2,43 89-2,-66-89 3,89 133-3,-67-132 0,-22-1 0,1 0 0,-1 1 2,66 87-2,-66-87 3,1-1-4,21 67 1,-22-67-1,22 0 3,23 89-2,-45-88 3,67 132-3,-45-133 0,-22 0 0,0 23 0,0-23 2,45 111-2,-23-110 3,23 110-3,-45-89-1,0-22 3,22 67-2,0-67-1,-21 23 3,65 66-2,-66-67 3,89 134-3,-89-156 0,0 22 0,1-21 0,-1-1 2,66 111-2,-66-111 3,45 89-3,-45-66-1,0-23 3,67 89-2,-67-89 6,133 244-6,-133-244 3,45 89-1,-1-22-1,-44-89-2,0 23 3,23 43-2,-23-43 2,0 21-2,0-22 2,22 23-2,-44-45 2,45 44-2,-45-44 3,44 67-3,-22-67 0,-22 0 0,0 1 1,22-1 1,-22 0-3,22 22 4,1-22-3,-23 0 2,22 1 2,-22-1-4,0 0 4,22-22-3,0 0 134,-22-22-134,0 0 3,22-1 1,0 1-6,-22 0 3,22 0-2</inkml:trace>
    </iact:actionData>
  </iact:action>
  <iact:action type="add" startTime="80237">
    <iact:property name="dataType"/>
    <iact:actionData xml:id="d15">
      <inkml:trace xmlns:inkml="http://www.w3.org/2003/InkML" xml:id="stk15" contextRef="#ctx0" brushRef="#br0">18119 16126 0,'22'22'7,"0"-22"-3,-22 23-3,22-23 3,-22 22-1,22-22 0,-22 22-2,22-22 1,-22 22-1,23 0 2,-1 0 0,-22 1 0,22-23-1,-22 22-1,22-22 1,-22 22-1,22-22 12,0 66-12,0-44 0,-22 1 1,23-23 0,-23 22 0,0 0 2,0 0 0,0 0 3,0 22 7,0-21-11,0-1 2,-23-22-4,23 22 3,-22-22-3,22 22 2,-22-22-1,22 22 0,-22-22-1,22 22 1,-22-22-1,0 23 2,0-1 0,-1 0 1,1-22-2,22 22-1,-22-22 0,0 22 2,0 0-3,0-22 2,22 22 1,-23-22-3,1 23 3,0-23-2,22 22-1,-44 0 4,22-22-3,0 22 1,-1-22-1,23 22 0,-44-22 1,44 22-1,-22-22 0,-22 22 3,22 1-1,-1-23-3,1 0 1,0 22 2,0-22-2,22 22-1,-44-22 3,22 22-2,-1-22 1,1 0-1,22 22 0,-22-22 0,0 0 2,22 22-2,-44-22 3,21 23-3,1-23 2,0 22 0,0-22 0,0 22 5,0-22-1,44 0 118,0 0-119,0 0-5</inkml:trace>
    </iact:actionData>
  </iact:action>
  <iact:action type="add" startTime="81209">
    <iact:property name="dataType"/>
    <iact:actionData xml:id="d16">
      <inkml:trace xmlns:inkml="http://www.w3.org/2003/InkML" xml:id="stk16" contextRef="#ctx0" brushRef="#br0">28241 4032 0,'0'22'21,"0"0"-19,0 0 2,0 23-3,0-1 30,0-22-30,-111 576 9,111-531-10,-66 243 1,66-288 1,-22 44-2,22-21 2,0-23 1,-22 88-2,22-65 2,-23 65-2,1 1 2,22-66-2,0-1 2,-22 67-2,22-67 0,-22-22 1,22 67-1,0-45 0,-22 0 1,22 45-1,-22-45 0,22 0 2,-23 67-2,1 22 2,22-89-1,-22 1 0,22-1-2,-22 67 1,0-67 2,0 45-2,22-45-1,-22 0 1,22 1 1,-23 43-1,1-43 0,0-1 1,0 44 0,0 23 1,-22 22-2,44-89 2,-23 67-3,1-67 0,0 1 1,0 110 2,0-111-1,0 0 0,-1 45-1,23-23 2,-44 67-2,22-66 2,22-23-2,-44 67-1,44-67 3,-45 111-2,23-88 0,22-23 2,-44 133-3,0-22 4,22-110-3,22 21-1,-45 45 3,45-67-1,-22 67 0,-22 0-1,44-67 2,-45 133-2,23-133 0,22 23 1,-44 44-1,44-67-1,-44 133 4,22-133-3,22 23 3,-67 154-4,45-154 2,22-1-2,-22-21 1,22 21 1,-44 89 0,21-88-1,23-23 1,-22 22-1,0-21 0,22-1-1,-44 133 3,22-110-2,22-23 0,-23 67 2,1-67-3,0 22 1,0 45 2,22-67-2,-22 23 2,0 88-2,0-111-1,-23 111 3,45-88-2,-44 88 3,44-89-3,0-21 1,-22 43-1,0-21 0,22-23 2,-22 67-3,22-67 1,-23 0 0,23 23 1,-22 21-2,22-43 1,-22 65 2,22-65-2,-22-1 2,0 111-2,22-111 2,-22 89-3,-1-88 2,1 88 1,22-89-2,-22 89 2,22-89-2,0 0 2,-22 89-3,0-111 2,22 23 0,-22 43-2,22-43 2,-22 65 0,22-65-1,-23 88 2,23-111-1,-22 111 1,22-111-2,0 22 2,-22 23-3,0 88 4,22-133-3,0 22 0,-22 45 1,22-45-1,-22 45 2,0-45-2,22 44 2,-23-65-2,1 65 3,22-43-4,0-23 1,-22 22 1,22 0-1,0-22 0,-22 23 2,22-23-2,0 0 2,-22 45-3,22-45 1,-22 44 2,22-44-2,-23 23 3,23-23-3,0 0 1,0 0-1,-22 0 1,22 0 1,0 0 1,-22-22 1,22-22 155,0-22-159,0 22 3,0 0-1,0-23 3,0 23-4,0-44 0,0 44 3,0-23-4,0 23 2,0 0-3,0-22 0</inkml:trace>
    </iact:actionData>
  </iact:action>
  <iact:action type="add" startTime="81919">
    <iact:property name="dataType"/>
    <iact:actionData xml:id="d17">
      <inkml:trace xmlns:inkml="http://www.w3.org/2003/InkML" xml:id="stk17" contextRef="#ctx0" brushRef="#br0">25384 15617 0,'0'22'5,"0"0"-1,22-22 0,-22 22-3,0 0 2,0 1-3,0-1 4,0 0-4,0 0 3,0 44 1,0-21 0,0-23-1,0 22 0,0 1 0,0-23 0,0 0-1,0 0 1,0 0 0,0 0-1,0 0 1,0 1 2,22-1-2,-22 0 1,0 0-1,22-22 1,-22 22 1,44 23 16,-21-45-18,-23 22 1,0 0 3,22 44 11,-22-44-14,0 1 0,22-1 3,-22 0 7,22-22 33,0 0-38,0 0-2,-22-22-3,22 22-3,1 0 2,-1-22 0,0-1 3,22 1-4,-22 0 3,23 0-2,-1-22 0,-22 22-1,0-1 1,23-21-2,-23 44 2,-22-22-3,22 22 1,0-22-1,0 0 1,0-1 0,0 1 1,1 0-1,-1 0 1,0 0-1,0 0 2,0 0-3,0-1 2,-22 1-1,23 22 0,-1-22 0,-22 0 0,22 22 0,0-22 0,-22 0 0,22-1 0,0 23 0,-22-22 0,22 0 0,1 0 1,-23 0-1,22 22 0,-22-22 0,22 0 0,-22-1 1,22 1 0,0 0-1,-22 0 1,22 0-1,-22 0 1,22 22-1,-22-22 0,23-1 1,-1 1 1,-22 0-1,22 22 0,-22-22 0,0 0 2,22 22-3,0 0 7,-22-22 10,22 22 31,1 0-44,-23-23-3,22 23-1</inkml:trace>
    </iact:actionData>
  </iact:action>
  <iact:action type="add" startTime="87816">
    <iact:property name="dataType"/>
    <iact:actionData xml:id="d18">
      <inkml:trace xmlns:inkml="http://www.w3.org/2003/InkML" xml:id="stk18" contextRef="#ctx0" brushRef="#br0">11274 8440 0,'23'0'37,"-1"0"-6,-44 0 14,-1 0-40,1 0-1,0 22 1,0-22-2,0 22 2,0-22-4,0 22 2,-1-22-2,-21 0 2,22 22 1,0 1-4,0-23 2,-1 22 0,1-22-2,0 0 1,0 0 2,22 22-3,-22-22 1,0 0 1,22 22-1,-22-22 0,-1 0 0,1 0 2,22 22-3,-22-22 1,0 0 2,22 22-3,-22-22 1,0 0 2,0 0-2,-1 23 3,23-1-3,-22-22 1,0 0-1,0 0 1,22 22-1,-22-22 1,0 22 2,0-22 1,-1 0 0,23 22-1,0 0 94,0 0-91,45 1-2,-23-1-3,0-22 3,0 22 0,22 0-1,-21-22-2,-1 22 1,0-22 2,0 22-4,22-22 2,-44 22-2,22-22 0,1 0-1,-23 23 3,22-23-3,0 0 3,0 0 1,-22 22-3,22-22 3,0 0-1,-22 22-3,22-22 10,-22 22 14</inkml:trace>
    </iact:actionData>
  </iact:action>
  <iact:action type="add" startTime="88550">
    <iact:property name="dataType"/>
    <iact:actionData xml:id="d19">
      <inkml:trace xmlns:inkml="http://www.w3.org/2003/InkML" xml:id="stk19" contextRef="#ctx0" brushRef="#br0">11053 8706 0,'22'0'45,"0"0"-42,0 0 1,1 0 0,-1 22-1,0-22 0,22 0 1,-22 22-3,23 0 3,-23-22-3,22 22 2,22-22 2,-43 22-4,43-22 2,-44 23-1,67-1-1,-67 0 0,0-22 0,0 0 2,23 22-2,-23-22-1,44 22 3,-44-22-1,0 22-1,23-22 2,-23 0-2,0 22 1,0-22-2,0 0 0,1 0 1,21 0 2,-44 23-2,22-23-1,44 0 3,-43 0-2,-1 22 1,0-22-1,0 0 0,0 0 0,22 0 2,-21 0-2,21 0 2,-44 22-2,22-22 2,45 0-3,-1 0 4,-44 0-4,0 0 1,67 0 3,-67 22-4,89-22 3,-89 0-2,89 22 3,-67-22-3,-22 0-1,45 22 3,-23-22-2,0 0 1,23 23-1,-1-1 1,-22-22 0,23 0-2,-23 22 1,67-22 2,-67 0-2,-22 22 0,67-22 1,-67 0-1,89 22 2,-67-22-2,-22 0 0,67 22 2,-67-22-2,22 0 1,23 0-1,-23 0-1,-22 22 1,89-22 2,-89 0-2,89 0 2,-89 0-2,22 0 0,23 0 1,-23 0 0,-22 0-2,111 23 3,-89-23-2,-21 0 0,21 0 0,0 0 0,0 0 0,23 0 2,-23 22-2,0-22-1,23 0 3,-23 0-3,-22 0 1,67 0 2,-45 22-3,-22-22 1,67 0 2,-45 0-2,1 0-1,65 0 3,-65 22-2,-1-22 0,89 0 2,-111 0-2,67 0 2,-45 0-2,0 0 2,89 0-3,-111 0 1,111 22 2,-111-22-2,23 0 0,43 0 2,-66 0-2,89 0 1,-89 0-1,23 0 0,21 0 2,-44 0-3,22 0 1,45 0 2,-67 0-2,45 0 2,-45 0-2,0 0-1,22 0 3,1-22-2,-23 22-1,44 0 3,-44 0-2,0 0 0,23 0 2,-23 0-3,66 0 4,-65 0-3,21 0 2,-22 0-3,0 0 1,23 0 2,-23 0-2,0 0 2,22 0-2,-22 0 0,0 0 1,1 0-2,-1 0 1,22 0 2,-22 0-2,0 0 0,0 0 2,1 0-2,-1 0 0,0 0 4,22 0-4,-22 0 1,0 0 0,1 0-1,-1 0 4,0 0-1,0 22-3,0-22 4</inkml:trace>
    </iact:actionData>
  </iact:action>
  <iact:action type="add" startTime="89301">
    <iact:property name="dataType"/>
    <iact:actionData xml:id="d20">
      <inkml:trace xmlns:inkml="http://www.w3.org/2003/InkML" xml:id="stk20" contextRef="#ctx0" brushRef="#br0">18163 9038 0,'22'0'60,"0"22"-52,0-22-5,23 22 4,-45 0-6,66 1 3,-44-23-3,23 22 2,-23-22-2,22 44 3,22-22 0,-21 0 0,-23-22-3,0 22 2,22 1 2,-21-23-3,-1 0 0,-22 22 1,0 0 78,-22 0-73,-1-22-1,23 22-7,-22-22 1,22 22 1,-22-22 1,22 22-1,-22-22-1,0 23 3,0-23-2,22 22-1,-23-22 1,1 0 0,22 22-1,-22-22 0,0 0 1,22 22-1,-22-22 0,0 0 1,0 0-1,22 22 0,-23-22 0,1 22 1,0-22-1,0 0 0,0 23 0,0-23 1,0 22-1,-1-22 0,1 22 0,0-22 0,0 0 0,0 0 0,0 22 0,-1-22 0,1 0 0,0 22 0,0-22 0,0 0 0,0 22 0,-23-22 0,23 0 0,0 0 0,-22 22 0,22-22 0,0 0 0,-23 0 0,23 0 0,-22 23 0,22-23 0,-23 0 0,23 0 0,-22 0 0,22 22 0,0-22 0,-23 0 0,23 0 0,0 22 0,0-22 0,-22 0 0,21 0 0,1 22 0,0-22 0,0 22 0,0-22 0,0 0 0,0 0 0,-1 22 0</inkml:trace>
    </iact:actionData>
  </iact:action>
  <iact:action type="remove" startTime="96840">
    <iact:property name="style" value="instant"/>
    <iact:actionData xml:id="d21" ref="#d7"/>
  </iact:action>
  <iact:action type="remove" startTime="97187">
    <iact:property name="style" value="instant"/>
    <iact:actionData xml:id="d22" ref="#d0"/>
  </iact:action>
  <iact:action type="remove" startTime="97521">
    <iact:property name="style" value="instant"/>
    <iact:actionData xml:id="d23" ref="#d18"/>
  </iact:action>
  <iact:action type="remove" startTime="97533">
    <iact:property name="style" value="instant"/>
    <iact:actionData xml:id="d24" ref="#d19"/>
  </iact:action>
  <iact:action type="remove" startTime="97548">
    <iact:property name="style" value="instant"/>
    <iact:actionData xml:id="d25" ref="#d14"/>
  </iact:action>
  <iact:action type="add" startTime="96784">
    <iact:property name="dataType" value="strokeEraser"/>
    <iact:actionData xml:id="d26">
      <inkml:trace xmlns:inkml="http://www.w3.org/2003/InkML" xml:id="stk21" contextRef="#ctx0" brushRef="#br1">13201 19272 0,'0'-23'38,"22"23"-36,-22-22 1,22 22-1,-22-22-1,23 22 0,-23-22 0,22 0 1,0 0 1,-22-1-3,22 23 1,0-22 0,0 0 1,0 22 7,134-133-1,-1 22-4,-89 67-2,-44 22-2,0 22 0,0-22 1,1 22 0,-23-22 0,22 22 0,0-22 0,0 22 0,0-23 1,0 23-1,-22-22 0,23 22 0,-1-22 1,0 22 0,-22-22 0,22 22 0,-22-22 5,0 44 23,-22-22-26,22 22-3,-22-22 0,22 22 0,-22 0 1,22 1 0,-23-23-1,23 22 0,-22 0 1,22 0-1,-22-22 0,22 22 1,-22-22-2,22 22 1,-22 0 0,22 1 0,-22-1 0,-1 0 1,1 0-1,22 0 0,-22-22 0,22 22 0,-22 1 0,0-23 0,22 22 0,-22 0 0,0 0 0,-1 0 1,1 0-1,22 0 0,-22-22 0,0 23 0,0-1 0,22 0 0,-22-22 0,0 22 0,-1 0 0,1-22 0,0 22 0,0 1 0,0-1 0,0-22 0,-1 22 0,1 0 0,0-22 0,0 0 0,0 22 0,0 0 0,0-22 0,-23 22 0,23 1 0,0-23 0,0 22 0,0 0 0,-23-22 0,23 22 0,-22-22 0,22 22 0,0-22 0,-23 22 0,23-22 0,0 22 0,-22 1 0,-1-23 0,23 0 0,-22 22 0,22-22 0,-22 22 0,-1-22 0,23 0 0,-22 22 0,22-22 0,-23 22 0,1-22 0,22 22 0,-22-22 0,-1 0 0,23 23 0,-22-1 0,22-22 0,-23 0 0,23 22 0,-22-22 0,0 0 0,22 22 0,-1-22 0,-21 22 0,0-22 0,22 0 0,-1 22 0,-21-22 0,22 0 0,0 0 0,-22 22 0,21-22 0,-21 0 0,22 23 0,0-23 0,0 0 0,-23 22 0,23-22 0,0 0 0,0 0 0,0 0 0,0 22 0,-1-22 0,1 22 0,0-22 0,0 0 1,0 22-1,0-22 0,22 22 0,-22-22 0,-1 0 1,1 23-1,22-1 1,-22-22-1,0 0 1,22 22 0,-22 0 0,0-22 2,22 22-1,0 0 1,-22-22 1,22 22 12,22-22-8,0 0-8,0 0 3,0 0 0,0-22 0,0 0-3,67-22 1,-45 22 3,-22 0-4,89-45 1,-89 45-2,45-22 1,-45 21-1,22 1 1,-22 0 0,23 0 0,-1 0 0,-22 0 0,22 0 0,1-23 0,-1 23 0,-22 0 0,23-22 0,-1 21 0,0-21 0,0 22 0,1 0 0,-1-22 0,0-1 0,1 1 0,-1 0 0,0 22 0,0-23 0,1 1 0,-1 0 0,0-1 0,1 23 0,-1-22 0,0 0 0,1-23 0,-1 23 0,0-1 0,-22 1 0,23 0 0,-1 0 0,-22-1 0,22 1 0,-21-22 0,21 21 0,-22 1 0,0-23 0,22 23 0,-21 0 0,-1 0 0,0-23 0,22 23 0,-22-23 0,0 23 0,1-22 0,-1 21 0,22-21 0,-22-1 0,0 23 0,1-22 0,-1-1 0,0 1 0,22 21 0,-22-43 0,0 44 0,1-23 0,-1 1 0,0-1 0,0 23 0,0-23 0,0 1 0,0-1 0,1 23 0,-1-22 0,0 21 0,0-21 0,0 0 7,133-311-2,-133 333-6,89-178 6,22-22-4,-133 200-2,22 22 1,0-22-1,1 22 1,-1-23 0,0 23 0,-22-22 0,22 22 0,0 0 0,0-23 0,0 23 0,-22 0 0,23 0 0,-1 0 0,-22-1 0,22 1 0,0 0 0,-22 0 0,22 0 0,0 0 0,0 0 1,-22-1-1,23 23 0,-23-22 0,22 22 0,-22-22 0,22 0 0,0 0 1,-22 0 0,22 22-1,-22-23 1,22 23-1,-22-22 1,23 22 0,-23-22-1,22 22 2,-22-22-2,22 22 1,-22-22 1,22 22 11,-44 0 7,0 0-20,0 0 1,-1 0-1,1 0 1,0 0-1,0 0 0,0 0 0,0 0 0,-1 0 0,1 0 0,0 0 0,-22 0 0,22 0 0,0 22 0,-23-22 0,23 0 0,-22 0 0,0 22 0,21-22 0,-43 0 0,44 0 0,-23 0 0,-21 0 0,22 22 0,-23-22 0,23 0 0,-22 0 0,21 0 0,-21 0 0,-1 0 0,1 0 0,-1 0 0,-21 0 0,21 0 0,1 0 0,-23 0 0,23 0 0,-23 0 0,1 0 0,-1 0 0,0 0 0,1 0 0,-1 0 0,-21 0 0,21-22 0,-22 22 0,23-22 0,-23 22 0,0-22 0,23 22 0,-23-22 0,0 0 0,0 22 0,1-23 0,-1 1 0,-22 0 0,22 0 0,0 0 0,1 0 0,-1 0 0,-22-1 0,22 1 0,-22 0 0,23 0 0,-23 0 0,22-23 0,-22 23 0,22 0 0,-22-22 0,23 22 0,-23 0 0,22-23 0,-22 23 0,22-22 0,1 22 0,-23 0 0,22-1 0,0-21 0,0 22 0,1 0 0,21 0 0,-22-1 0,1 1 0,21 0 0,0 0 0,1 0 0,-1 0 0,1 22 0,-1-22 0,23-1 0,-1 1 0,1 22 0,-23-22 0,45 22 0,-23-22 0,1 22 0,22-22 0,-23 22 0,23-22 0,0 22 0,-1 0 0,23-23 0,-22 23 0,0 0 0,21-22 0,1 22 0,0 0 0,0 0 0,0 0 0,0-22 0,-1 22 1,23-22 14,23 22-12,-23-22-3,22 22 0,0 0-1,0 0 1,0-22 0,0 22 0,1 0 0,-1 0 0,0 0 0,22-22 0,-22 22 0,23 0 0,-23 0 0,22-23 0,0 23 0,1 0 0,-1 0 0,0 0 0,1-22 0,-1 22 0,0 0 0,0-22 0,23 22 0,-23 0 0,23 0 0,-1-22 0,-22 22 0,23-22 0,-23 22 0,23 0 0,-1-22 0,0 22 0,1-22 0,-1 22 0,1-23 0,-1 1 0,1 22 0,-1-22 0,1 0 0,-1 22 0,23-22 0,-23 0 0,1-1 0,-1 23 0,23-22 0,-1 0 0,-21 0 0,21 0 0,1 0 0,-1 0 0,1-1 0,22 1 0,-23 0 0,1 0 0,22 0 0,-23 0 0,23-1 0,0 1 0,-23 0 0,23 0 0,0 0 0,0 0 0,-1 0 0,1-23 0,22 23 0,-22 0 0,0 0 0,-1-22 0,23-1 0,0 23 0,-22-22 0,22 22 0,0-23 0,-23 1 0,23 22 0,0-22 0,-22-1 0,22 23 0,0-22 0,0 0 0,-1-1 0,1 23 0,0-22 0,0-1 0,0 1 0,0 0 0,0 22 0,0-23 0,0 1 0,0 22 0,-1-22 0,1-1 0,22 1 0,-44 22 0,22-22 0,22 21 0,-44-21 6,775-177 6,598-45 2,-377 221-4,-1062 45-11,265 67 7,-266-1-6,-44-43 0,0-1 0,0 0 0,-22 0 0,22 0 0,0 22 0,-22-21 0,22-1 0,-22 22 0,-1 0 0,1-21 0,0 21 0,0 0 0,0 0 0,0 23 0,0-23 0,-1 0 0,-21 1 0,22 21 0,-22-21 0,-1 21 0,23-22 0,-22 23 0,0-23 0,-1 23 0,1-1 0,0 0 0,-1-21 0,-21 21 0,22 1 0,-23-1 0,23-22 0,-23 23 0,1-1 0,22 1 0,-23-1 0,1 1 0,-23-1 0,23 1 0,-1-1 0,1 0 0,-23 1 0,1-1 0,21 23 0,-21-23 0,-1 1 0,0-1 0,1 1 0,-23-1 0,22 1 0,1 21 0,-23-21 0,23-1 0,-23 23 0,0-23 0,0 1 0,1 21 0,-1-21 0,0 21 0,0-21 0,1 21 0,-23-21 0,22 21 0,-22-21 0,0 22 0,22-23 0,-22 0 0,23 1 0,-23 22 0,22-23 0,-22 0 0,0 1 0,0-1 0,0 1 0,23 21 0,-23-43 0</inkml:trace>
    </iact:actionData>
  </iact:action>
  <iact:action type="remove" startTime="97784">
    <iact:property name="style" value="instant"/>
    <iact:actionData xml:id="d27" ref="#d4"/>
  </iact:action>
  <iact:action type="add" startTime="97750">
    <iact:property name="dataType" value="strokeEraser"/>
    <iact:actionData xml:id="d28">
      <inkml:trace xmlns:inkml="http://www.w3.org/2003/InkML" xml:id="stk22" contextRef="#ctx0" brushRef="#br1">9059 17632 0,'0'0'0,"22"0"0,0-22 1,1 22-1,-1-22 1,0 22 0,0-22 0,0 22 0,0-22 0,1 22 0,-1-22 0,0 22 0,0-23 0,0 1 0,0 22 0,0-22 0,1 0 0,-1 22 0,0-22 0,0 0 0,0 22 0,0-22 0,0 22 0,1-23 0,-23 1 0,22 22 0,0-22 0,0 22 0,0-22 0,0 0 1,1 22-1,-1-22 0,0-1 0,0 23 0,0-22 0,0 0 6,111-66-1,-44 21 0,44 1-5,-133 43 0,22 23 0,0-22-1,0 22 1,0-22 0,0 0 1,1 0 0,-1 22-1,-22-22 0,22 22 0,-22-22 0,22 22 0,0-23 1,0 1 0,0 0 0,1 0 1,-23 0 1,22 22-2,-22-22-1,0 0 1,22 22-1,-22-23 5,0 1-1,0 0-1</inkml:trace>
    </iact:actionData>
  </iact:action>
  <iact:action type="remove" startTime="97981">
    <iact:property name="style" value="instant"/>
    <iact:actionData xml:id="d29" ref="#d3"/>
  </iact:action>
  <iact:action type="add" startTime="97935">
    <iact:property name="dataType" value="strokeEraser"/>
    <iact:actionData xml:id="d30">
      <inkml:trace xmlns:inkml="http://www.w3.org/2003/InkML" xml:id="stk23" contextRef="#ctx0" brushRef="#br1">9369 15528 0,'0'0'0,"-22"0"1,-22-22-1,22 22 1,0 0 0,-23 0 0,23 0 0,-22 0 0,22 0 0,-23 0 0,23 0 0,0 22 0,-22-22 0,22 0 0,-23 22 0,23 0 0,0-22 0,0 22 0,0 1 0,-23-23 0,23 22 0,0 0 0,0-22 0,0 22 0,0 0 0,-1 0 0,-21-22 0,22 22 0,0 1 0,0-1 0,0 0 0,-1-22 0,1 22 0,0 0 0,0 0 0,0-22 0,0 23 0,0-1 0,-1 0 0,1 0 0,-22-22 0,22 22 0,0 0 0,-1 0 0,1 1 0,0-23 0,-22 22 0,22 0 6,-155 89-6,154-89 1,1 0-2,0 0 1,0-22 0,0 22 0,-23 0 0,23-22 0,0 23 0,0-23 0,0 22 0,0-22 0,0 22 0,-1-22 0,1 22 0,0-22 0,-22 22 0,22-22 0,0 0 0,-1 22 0,1-22 0,0 0 0,0 22 0,0-22 0,0 0 0,0 0 0,-1 23 0,1-23 0,0 0 0,0 0 0,0 0 0,0 0 0,-1 0 0,1 0 0,0 0 0,0 0 0,0 22 0,0-22 0,0 0 1,-1 0-1,1 0 0,0 0 2,0 0-2,0 0 1</inkml:trace>
    </iact:actionData>
  </iact:action>
  <iact:action type="add" startTime="98187">
    <iact:property name="dataType" value="strokeEraser"/>
    <iact:actionData xml:id="d31">
      <inkml:trace xmlns:inkml="http://www.w3.org/2003/InkML" xml:id="stk24" contextRef="#ctx0" brushRef="#br1">7730 16370 0,'0'-22'1,"0"44"0,22-44-1,-22-1 2,22 23 0,-22-22 0,23 22 0,-23-22 1,22 22-2,-22-22 0,22 0 0,0 0 2,-22 0-1,22 22 0,-22-23-1,22 23 1,1-22-2,-23 0 1,22 0 1,-22 0-1,22 0 0,0-1 2,-22 1-3,22 22 1,-22-22 0,22 0 0,-22 0 0,22 0 0,1 0 0,-23-1 0,22 1 0,0 0 1,0 0-1,0 0 0,0 0 0,-22-23 0,22 45 0,1-44 0,-23 22 0,22 0 0,0 0 0,0-1 0,0 1 0,0-22 0,1 22 0,-23 0 0,22 0 0,0-23 0,0 23 0,0 0 0,0-22 0,0 21 0,1 1 0,-1-22 0,0 22 0,0 0 0,0-23 0,0 23 0,0-22 0,1 22 0,21-23 0,-22 23 0</inkml:trace>
    </iact:actionData>
  </iact:action>
  <iact:action type="add" startTime="98567">
    <iact:property name="dataType" value="strokeEraser"/>
    <iact:actionData xml:id="d32">
      <inkml:trace xmlns:inkml="http://www.w3.org/2003/InkML" xml:id="stk25" contextRef="#ctx0" brushRef="#br1">12426 11120 0,'0'22'16,"22"-22"8,0 0-16,0 0-2,0 0-3,1 0 3,-1 0-3,0-22-1,0 22 2,0 0-4</inkml:trace>
    </iact:actionData>
  </iact:action>
  <iact:action type="remove" startTime="98861">
    <iact:property name="style" value="instant"/>
    <iact:actionData xml:id="d33" ref="#d9"/>
  </iact:action>
  <iact:action type="add" startTime="98881">
    <iact:property name="dataType" value="strokeEraser"/>
    <iact:actionData xml:id="d34">
      <inkml:trace xmlns:inkml="http://www.w3.org/2003/InkML" xml:id="stk26" contextRef="#ctx0" brushRef="#br1">12847 10721 0,'22'0'75,"0"0"-66,0 0-5</inkml:trace>
    </iact:actionData>
  </iact:action>
  <iact:action type="add" startTime="99129">
    <iact:property name="dataType" value="strokeEraser"/>
    <iact:actionData xml:id="d35">
      <inkml:trace xmlns:inkml="http://www.w3.org/2003/InkML" xml:id="stk27" contextRef="#ctx0" brushRef="#br1">13334 10566 0</inkml:trace>
    </iact:actionData>
  </iact:action>
  <iact:action type="add" startTime="99538">
    <iact:property name="dataType" value="strokeEraser"/>
    <iact:actionData xml:id="d36">
      <inkml:trace xmlns:inkml="http://www.w3.org/2003/InkML" xml:id="stk28" contextRef="#ctx0" brushRef="#br1">14375 5449 0,'-22'0'1,"22"22"5,-22-22-3,22 22 4,-22-22 4,22 23-8</inkml:trace>
    </iact:actionData>
  </iact:action>
  <iact:action type="remove" startTime="99962">
    <iact:property name="style" value="instant"/>
    <iact:actionData xml:id="d37" ref="#d11"/>
  </iact:action>
  <iact:action type="add" startTime="99868">
    <iact:property name="dataType" value="strokeEraser"/>
    <iact:actionData xml:id="d38">
      <inkml:trace xmlns:inkml="http://www.w3.org/2003/InkML" xml:id="stk29" contextRef="#ctx0" brushRef="#br1">14929 5582 0,'-22'0'10,"0"0"0,-1 0 1,1 0 4,0 0 22,0 0-29,0 0 15,-111 0-19,133 22-1</inkml:trace>
    </iact:actionData>
  </iact:action>
  <iact:action type="add" startTime="100109">
    <iact:property name="dataType" value="strokeEraser"/>
    <iact:actionData xml:id="d39">
      <inkml:trace xmlns:inkml="http://www.w3.org/2003/InkML" xml:id="stk30" contextRef="#ctx0" brushRef="#br1">14353 5604 0,'-22'0'6,"22"22"-5,22-22 62,0 23-58,-22-1-4,44 0 1,1 0 1,-1 0 2,22 22-4,-21-44-1</inkml:trace>
    </iact:actionData>
  </iact:action>
  <iact:action type="remove" startTime="100532">
    <iact:property name="style" value="instant"/>
    <iact:actionData xml:id="d40" ref="#d2"/>
  </iact:action>
  <iact:action type="add" startTime="100447">
    <iact:property name="dataType" value="strokeEraser"/>
    <iact:actionData xml:id="d41">
      <inkml:trace xmlns:inkml="http://www.w3.org/2003/InkML" xml:id="stk31" contextRef="#ctx0" brushRef="#br1">25162 10034 0,'0'23'5,"0"-1"4,0 0-5,-22-22 0,22 22-3,-22 0 1,-1 0 4,23 23-6,-22-45 1,22 22 2,-22 0-1,22 0 1,-22-22-1,22 22-1,0 0 1,-22-22-1,22 23 1,-22-23 0,22 22-1,-22 0 1,22 0 0,-23-22-1,23 22 1,-22 0 1,0 1 1,22-1-3,-22-22 4,0 22-4,22 22 1,-22-44-1,0 22 1,-1 23 1,23-23 1,-22-22-4,0 44 12,-67 111-6,67-111-6</inkml:trace>
    </iact:actionData>
  </iact:action>
  <iact:action type="add" startTime="100685">
    <iact:property name="dataType" value="strokeEraser"/>
    <iact:actionData xml:id="d42">
      <inkml:trace xmlns:inkml="http://www.w3.org/2003/InkML" xml:id="stk32" contextRef="#ctx0" brushRef="#br1">24542 11253 0</inkml:trace>
    </iact:actionData>
  </iact:action>
  <iact:action type="remove" startTime="101040">
    <iact:property name="style" value="instant"/>
    <iact:actionData xml:id="d43" ref="#d10"/>
  </iact:action>
  <iact:action type="add" startTime="101045">
    <iact:property name="dataType" value="strokeEraser"/>
    <iact:actionData xml:id="d44">
      <inkml:trace xmlns:inkml="http://www.w3.org/2003/InkML" xml:id="stk33" contextRef="#ctx0" brushRef="#br1">24165 12316 0</inkml:trace>
    </iact:actionData>
  </iact:action>
  <iact:action type="add" startTime="101384">
    <iact:property name="dataType" value="strokeEraser"/>
    <iact:actionData xml:id="d45">
      <inkml:trace xmlns:inkml="http://www.w3.org/2003/InkML" xml:id="stk34" contextRef="#ctx0" brushRef="#br1">22570 12227 0</inkml:trace>
    </iact:actionData>
  </iact:action>
  <iact:action type="remove" startTime="101854">
    <iact:property name="style" value="instant"/>
    <iact:actionData xml:id="d46" ref="#d20"/>
  </iact:action>
  <iact:action type="add" startTime="101757">
    <iact:property name="dataType" value="strokeEraser"/>
    <iact:actionData xml:id="d47">
      <inkml:trace xmlns:inkml="http://www.w3.org/2003/InkML" xml:id="stk35" contextRef="#ctx0" brushRef="#br1">22880 11851 0,'23'0'69,"-23"22"-66,22 0 9,-22 0-4,22-22-5,-22 22 15,22 23-17</inkml:trace>
    </iact:actionData>
  </iact:action>
  <iact:action type="add" startTime="101991">
    <iact:property name="dataType" value="strokeEraser"/>
    <iact:actionData xml:id="d48">
      <inkml:trace xmlns:inkml="http://www.w3.org/2003/InkML" xml:id="stk36" contextRef="#ctx0" brushRef="#br1">22637 12693 0,'22'0'134</inkml:trace>
    </iact:actionData>
  </iact:action>
  <iact:action type="add" startTime="102375">
    <iact:property name="dataType" value="strokeEraser"/>
    <iact:actionData xml:id="d49">
      <inkml:trace xmlns:inkml="http://www.w3.org/2003/InkML" xml:id="stk37" contextRef="#ctx0" brushRef="#br1">30168 6490 0,'0'0'1,"22"0"-1,-22-22 1,22 22 0,-22-22 1,22 22-1,0 0 3,-22-22-3,22 22 40,-22-22-38,23 22 0,-1 0 0,-22-22-2,22 22 1,0-23-1,0 23 2,-22-22-2,22 22 0,-22-22 0,22 22 0,1 0 0,-23-22 0,22 0 1,0 22-1,-22-22 0,22 22 0,0-23 0,0 1 1,1 22-1,-23-22 0,22 22 1</inkml:trace>
    </iact:actionData>
  </iact:action>
  <iact:action type="add" startTime="102595">
    <iact:property name="dataType" value="strokeEraser"/>
    <iact:actionData xml:id="d50">
      <inkml:trace xmlns:inkml="http://www.w3.org/2003/InkML" xml:id="stk38" contextRef="#ctx0" brushRef="#br1">31275 5471 0,'-22'0'89</inkml:trace>
    </iact:actionData>
  </iact:action>
  <iact:action type="remove" startTime="102824">
    <iact:property name="style" value="instant"/>
    <iact:actionData xml:id="d51" ref="#d13"/>
  </iact:action>
  <iact:action type="add" startTime="102791">
    <iact:property name="dataType" value="strokeEraser"/>
    <iact:actionData xml:id="d52">
      <inkml:trace xmlns:inkml="http://www.w3.org/2003/InkML" xml:id="stk39" contextRef="#ctx0" brushRef="#br1">31098 5560 0,'0'0'1,"-22"22"-1,22 0 1,0 0 2,0 1 3,0-1 0,-22-22-5,22 22 1,0 0 1,0 0 0,0 0 4,-22 0-2,22 1-2,0-1 6,-23 44-8,23-44-1,0 1 4,0-1-3,0 0 1,0 0 1,-22-22-2,22 22 0,0 0 2,0 0-1,0 1 1,0-1 0,0 0-1,-22-22 0,22 22 0,0 0 0,0 0 3,0 0 2</inkml:trace>
    </iact:actionData>
  </iact:action>
  <iact:action type="add" startTime="103268">
    <iact:property name="dataType" value="strokeEraser"/>
    <iact:actionData xml:id="d53">
      <inkml:trace xmlns:inkml="http://www.w3.org/2003/InkML" xml:id="stk40" contextRef="#ctx0" brushRef="#br1">29503 4829 0,'0'0'1,"22"22"0,1-22 0,-1 0 2,0 22 0,0-22 2,-22 22-4,22-22 0,0 0 1,0 0 1,-22 23-2,23-23 1,-1 0 1,-22 22-1,22-22-1,0 0 2,0 0 0,0 0 2,-22 22-4,22-22 3,1 0 5,-1 0 16,-22 22-19,22-22-4,0 0 4</inkml:trace>
    </iact:actionData>
  </iact:action>
  <iact:action type="remove" startTime="103548">
    <iact:property name="style" value="instant"/>
    <iact:actionData xml:id="d54" ref="#d12"/>
  </iact:action>
  <iact:action type="add" startTime="103510">
    <iact:property name="dataType" value="strokeEraser"/>
    <iact:actionData xml:id="d55">
      <inkml:trace xmlns:inkml="http://www.w3.org/2003/InkML" xml:id="stk41" contextRef="#ctx0" brushRef="#br1">30212 4895 0,'0'-22'3,"-22"22"-3,0 0 17,0 0-9,22-22-7,-23 22 0,1 0 21,0-22-16,0 22 0</inkml:trace>
    </iact:actionData>
  </iact:action>
  <iact:action type="add" startTime="103668">
    <iact:property name="dataType" value="strokeEraser"/>
    <iact:actionData xml:id="d56">
      <inkml:trace xmlns:inkml="http://www.w3.org/2003/InkML" xml:id="stk42" contextRef="#ctx0" brushRef="#br1">30057 4829 0</inkml:trace>
    </iact:actionData>
  </iact:action>
  <iact:action type="add" startTime="104132">
    <iact:property name="dataType" value="strokeEraser"/>
    <iact:actionData xml:id="d57">
      <inkml:trace xmlns:inkml="http://www.w3.org/2003/InkML" xml:id="stk43" contextRef="#ctx0" brushRef="#br1">32272 9747 0,'0'22'100</inkml:trace>
    </iact:actionData>
  </iact:action>
  <iact:action type="add" startTime="104428">
    <iact:property name="dataType" value="strokeEraser"/>
    <iact:actionData xml:id="d58">
      <inkml:trace xmlns:inkml="http://www.w3.org/2003/InkML" xml:id="stk44" contextRef="#ctx0" brushRef="#br1">32205 10190 0,'0'22'5,"0"0"59,-22-22-61,22 22 3,-22-22-4,0 0 1,22 22 2,-22-22-4,0 0 3,0 22-1,-1-22 2,1 0 0</inkml:trace>
    </iact:actionData>
  </iact:action>
  <iact:action type="remove" startTime="104617">
    <iact:property name="style" value="instant"/>
    <iact:actionData xml:id="d59" ref="#d16"/>
  </iact:action>
  <iact:action type="add" startTime="104621">
    <iact:property name="dataType" value="strokeEraser"/>
    <iact:actionData xml:id="d60">
      <inkml:trace xmlns:inkml="http://www.w3.org/2003/InkML" xml:id="stk45" contextRef="#ctx0" brushRef="#br1">31984 10322 0,'-22'23'31,"22"-1"-29,0 0 2,0 0 0,0 0-2,-22-22-1,22 22 1,0 1 1,-22-23-2,22 22 0,0 0 2,0 0-1,-23 0 0,23 0 0,-22 0 1,22 1-2,0-1 2,-22-22-2,22 22 1,0 0-1,-22 0 1,22 0 0,0 0 0,-22-22-1,22 23 0,0-1 1,0 0 0,-22-22-1,22 22 0,0 0 2,-23 0-1,23 1 1,0-1-2,-22 0 2,22 0-1,-22 0 0,22 0 0,0 0 0,-22 1 0,22-1 1,0 0-2,-22 0 1,22 0 0,0 0 0,-22 0-1,22 1 1,0-1-1,0 0 1,-22 0-1,22 0 1,-23 0 0,23 1-1,0-1 0,-22 0 2,22 0-2,0 0 0,-22 0 0,22 0 0,0 1 0,-22-1 0,22 0 1,0 0-1,-22 0 0,22 0 0,0 1 1,-22-1-1,22 0 0,0 0 0,0 0 0,-22 0 0,22 0 0,0 1 1,0-1-1,-23 0 0,23 0 0,0 0 0,0 0 0,-22 0 0,22 1 0,0-1 0,0 0 0,-22 0 0,22 0 0,0 0 0,0 23 0,0-23 0,-22 0 0,22 0 0,0 0 0,0 0 0,0 1 0,0 21 0,-22-22 0,22 0 0,0 23 0,0-23 0,-22 22 0,22-22 0,0 0 0,0 23 0,0-23 0,0 22 0,-23-22 0,23 22 0,0-21 0,0 21 0,0-22 0,0 0 0,-22 23 0,22-23 0,0 22 0,-22 0 0,22-22 0,0 23 0,0-23 0,-22 22 0,22 0 0,0-21 0,-22 21 0,22 0 0,0 1 0,-22-23 0,22 22 0,-22 0 0,22 1 0,0-1 0,-23 0 0,23 1 0,-22-1 0,0-22 0,22 44 0,-22-21 0,22-1 0,-22 0 0,0 1 0,0-1 0,-1 0 0,23 23 0,-22-23 0,0 0 0,0 1 0,0 21 0,0-22 0,-1 1 0,1 21 2,-66 89 0,66-88-3,-1-23 0,-21 0 1,22 23 0,-22-1 0,22-22 0,-1 23 0,-21-23 0,22 23 0,-22-23 0,21 22 0,-21 1 0,0-23 0,22 23 0,-23-1 0,23 1 0,-22-1 0,0-22 0,-1 23 0,1-1 0,22 1 0,-22-1 0,-1 1 0</inkml:trace>
    </iact:actionData>
  </iact:action>
  <iact:action type="add" startTime="105106">
    <iact:property name="dataType" value="strokeEraser"/>
    <iact:actionData xml:id="d61">
      <inkml:trace xmlns:inkml="http://www.w3.org/2003/InkML" xml:id="stk46" contextRef="#ctx0" brushRef="#br1">29614 19604 0,'-22'0'4,"22"-22"9,0-1 7,0 1-12,0 0-6,0 0 2,0 0 0,0 0-1,0 0-2,0-1 1,22 23 2,-22-22-3,0 0 3,22-22 0,-22 22-1,0 0-1,0-1-1</inkml:trace>
    </iact:actionData>
  </iact:action>
  <iact:action type="add" startTime="105298">
    <iact:property name="dataType" value="strokeEraser"/>
    <iact:actionData xml:id="d62">
      <inkml:trace xmlns:inkml="http://www.w3.org/2003/InkML" xml:id="stk47" contextRef="#ctx0" brushRef="#br1">29946 19006 0,'-22'0'4</inkml:trace>
    </iact:actionData>
  </iact:action>
  <iact:action type="remove" startTime="105565">
    <iact:property name="style" value="instant"/>
    <iact:actionData xml:id="d63" ref="#d17"/>
  </iact:action>
  <iact:action type="add" startTime="105489">
    <iact:property name="dataType" value="strokeEraser"/>
    <iact:actionData xml:id="d64">
      <inkml:trace xmlns:inkml="http://www.w3.org/2003/InkML" xml:id="stk48" contextRef="#ctx0" brushRef="#br1">29968 19028 0,'0'22'46,"0"0"-39,-22-22-4,22 22 2,-22 0 3,22 1 3,-44-1-9,44 0 1,-22-22-1,-1 0 1,23 22-1,-22-22 1,22 22-2,-22-22 1,0 22 2,0-22 1,22 23-3,-22-23-1,0 0 3,22 22-2,-23-22 1</inkml:trace>
    </iact:actionData>
  </iact:action>
  <iact:action type="add" startTime="105703">
    <iact:property name="dataType" value="strokeEraser"/>
    <iact:actionData xml:id="d65">
      <inkml:trace xmlns:inkml="http://www.w3.org/2003/InkML" xml:id="stk49" contextRef="#ctx0" brushRef="#br1">29813 19316 0,'22'0'4,"1"0"-3,-23-22 1,22 22-1,0 0 3,0 0 2,-22-22-5,22 22 1,0 0 2,-22-23-1,22 23-1,1-22 3,-1 22-1,-22-22-2,0 0 4,22 22-5,-22-22 5,0 0-1,22 22-4,-22-23 2,0 1 3,0 0-4,-22 22 0,22-22 2</inkml:trace>
    </iact:actionData>
  </iact:action>
  <iact:action type="remove" startTime="105901">
    <iact:property name="style" value="instant"/>
    <iact:actionData xml:id="d66" ref="#d8"/>
  </iact:action>
  <iact:action type="add" startTime="105904">
    <iact:property name="dataType" value="strokeEraser"/>
    <iact:actionData xml:id="d67">
      <inkml:trace xmlns:inkml="http://www.w3.org/2003/InkML" xml:id="stk50" contextRef="#ctx0" brushRef="#br1">27908 20290 0,'0'0'3,"-66"67"-2,44-45 0,0 0 3,-45 23-3,45-23 0,0 0-1,0-22 1,22 22 0,-22-22 0,-1 22 0,1 0 0,0-22 0,0 22 0,0-22 0,0 23 0,0-1 0,-1 0 1,1-22-1,0 22 0,0 0 1,0-22-1,0 22 1,0 0 0,-1-22-1,23 23 0,-22-23 0,0 0 1,0 22-1,0-22 0,0 0 1,22 22-1,-22-22 0,-1 0 2,1 0 0,22 22-2,-22-22 2,0 0 1,0 0 4,0 0 20,-1 0-13</inkml:trace>
    </iact:actionData>
  </iact:action>
  <iact:action type="add" startTime="106311">
    <iact:property name="dataType" value="strokeEraser"/>
    <iact:actionData xml:id="d68">
      <inkml:trace xmlns:inkml="http://www.w3.org/2003/InkML" xml:id="stk51" contextRef="#ctx0" brushRef="#br1">22725 19715 0,'0'22'3,"-22"-22"-2,22 22 1,0 0 10</inkml:trace>
    </iact:actionData>
  </iact:action>
  <iact:action type="remove" startTime="106568">
    <iact:property name="style" value="instant"/>
    <iact:actionData xml:id="d69" ref="#d15"/>
  </iact:action>
  <iact:action type="add" startTime="106579">
    <iact:property name="dataType" value="strokeEraser"/>
    <iact:actionData xml:id="d70">
      <inkml:trace xmlns:inkml="http://www.w3.org/2003/InkML" xml:id="stk52" contextRef="#ctx0" brushRef="#br1">22415 19582 0</inkml:trace>
    </iact:actionData>
  </iact:action>
  <iact:action type="remove" startTime="107031">
    <iact:property name="style" value="instant"/>
    <iact:actionData xml:id="d71" ref="#d5"/>
  </iact:action>
  <iact:action type="add" startTime="107033">
    <iact:property name="dataType" value="strokeEraser"/>
    <iact:actionData xml:id="d72">
      <inkml:trace xmlns:inkml="http://www.w3.org/2003/InkML" xml:id="stk53" contextRef="#ctx0" brushRef="#br1">20688 16215 0,'0'-22'4,"22"22"37,-22 22 4,22-22-41,0 0 10,-22 22-10,22-22-3</inkml:trace>
    </iact:actionData>
  </iact:action>
  <iact:action type="add" startTime="107364">
    <iact:property name="dataType" value="strokeEraser"/>
    <iact:actionData xml:id="d73">
      <inkml:trace xmlns:inkml="http://www.w3.org/2003/InkML" xml:id="stk54" contextRef="#ctx0" brushRef="#br1">22681 16503 0,'0'0'1,"0"22"3,22-22 0,0 0 74</inkml:trace>
    </iact:actionData>
  </iact:action>
  <iact:action type="remove" startTime="107696">
    <iact:property name="style" value="instant"/>
    <iact:actionData xml:id="d74" ref="#d6"/>
  </iact:action>
  <iact:action type="add" startTime="107634">
    <iact:property name="dataType" value="strokeEraser"/>
    <iact:actionData xml:id="d75">
      <inkml:trace xmlns:inkml="http://www.w3.org/2003/InkML" xml:id="stk55" contextRef="#ctx0" brushRef="#br1">23036 16658 0,'-23'0'3,"23"22"-2,-22-22 3,22 22 1,-22 0 3,0-22-1,22 22-1,-22-22 1,22 22-1,-22-22 1,22 23-1,-23-23 1,23 22-5,-22 0 1,0 0 1,22 0 0,-22-22-2,22 22 0,-22 0 1,22 1 1,-22-23-1,22 22-2,0 0 2,-22-22 2,22 22-5,0 0 3,-23-22 0,23 22-1,-22-22 7</inkml:trace>
    </iact:actionData>
  </iact:action>
  <iact:action type="add" startTime="108047">
    <iact:property name="dataType" value="strokeEraser"/>
    <iact:actionData xml:id="d76">
      <inkml:trace xmlns:inkml="http://www.w3.org/2003/InkML" xml:id="stk56" contextRef="#ctx0" brushRef="#br1">24940 16082 0,'-22'-22'1,"0"22"5,0 0 11,22 22-5,-22-22-10,0 0 11,22 22-4,-22-22-8,-1 0 8,23 22-7,-22-22 6,0 0-4,22 22-1,-22-22 2</inkml:trace>
    </iact:actionData>
  </iact:action>
  <iact:action type="remove" startTime="108290">
    <iact:property name="style" value="instant"/>
    <iact:actionData xml:id="d77" ref="#d1"/>
  </iact:action>
  <iact:action type="add" startTime="108293">
    <iact:property name="dataType" value="strokeEraser"/>
    <iact:actionData xml:id="d78">
      <inkml:trace xmlns:inkml="http://www.w3.org/2003/InkML" xml:id="stk57" contextRef="#ctx0" brushRef="#br1">24365 16281 0,'0'22'64,"22"-22"-46</inkml:trace>
    </iact:actionData>
  </iact:action>
  <iact:action type="add" startTime="112032">
    <iact:property name="dataType"/>
    <iact:actionData xml:id="d79">
      <inkml:trace xmlns:inkml="http://www.w3.org/2003/InkML" xml:id="stk58" contextRef="#ctx0" brushRef="#br0">3212 2348 0,'0'22'65,"0"244"-39,0-244-24,0 1-2,0-1 1,0 0 4,0 22-4,0-22 0,0 0 1,0 1 0,0-1-2,0 22 3,0 23 1,0-1 1,0 0-1,0 45 6,0-89-10,0 0 1,0 45 4,0-45-4,0 0 2,0 0-2,0 1 3,0-1-3,0 0 2,0 22 2,0-22-2,0 67 7,0-67-8,0 0-1,0 0 3,0 89 5,0-89-8,22 0 1,-22 1 0,0-1 1,0 0-1,0 0-2,0 0 2,0 67 7,0-67-8,0 0-1,0 0 6,0 23-2,0-23-4,0 0 5,0 0-2,0 0-2,22-22 41,0 0-35,1 0 2,-23-22-7,22 22 2,-22-22-2,22 0 2,0-23 4</inkml:trace>
    </iact:actionData>
  </iact:action>
  <iact:action type="add" startTime="112575">
    <iact:property name="dataType"/>
    <iact:actionData xml:id="d80">
      <inkml:trace xmlns:inkml="http://www.w3.org/2003/InkML" xml:id="stk59" contextRef="#ctx0" brushRef="#br0">3766 2437 0,'22'0'15,"0"0"-7,0 0-2,0 0-2,0 0 1,1 0-4,-1 0 2,0 0-1,0 0 1,0 0 0,333 44 21,-333-44-23,0 0 0,0 0 0,0 0 3,89 22-3,-89 0 2,0-22-3,23 23 1,-23-23 0,22 0 1,-22 0-2,0 22 1,0-22 0,1 22 1,21-22-2,-22 0 1,0 22 0,45-22 1,-45 22-1,0-22 0,22 22 1,1-22-1,-23 0 0,44 23 1,-44-23-1,0 0 0,67 44 2,-45-44-2,-21 0 0,43 22 2,-44-22-3,67 0 3,-45 22-2,-22-22 0,67 0 1,-67 22-1,22-22 0,45 0 1,-45 22-1,-22-22 2,67 0-3,-45 23 1,-22-23 3,89 22-3,-67-22-1,45 0 3,-67 22-3,22-22 1,67 0 2,-67 0-1,-21 0 0,65 0-1,-44 0-1,45 22 4,-45-22-4,1 0 1,21 0 1,-44 0-1,23 0 0,21 0 2,-22 0-3,-22 0 1,23 0 0,-23 0 1,22 0-2,1 0 1,65 0 2,-88 0-2,23 0 0,43 0 1,-66 0-1,23 0 1,43 0-1,-43 0 0,-1 0 0,67 0 2,-67 0-2,45 22 2,-45-22-3,0 0 1,89 0 2,-111 22-2,23-22 0,-1 0 1,0 0-2,0 0 1,1 0 0,43 23 1,-66-23-1,23 0 0,43 0 1,-43 0-1,-23 0 0,111 22 2,-89-22-2,22 0 1,-21 0-1,-1 22 0,-22-22 0,23 0 1,-1 0-2,0 0 1,45 0 2,-45 22-2,-22-22 0,45 0 2,-23 0-3,67 22 4,-67-22-3,0 0 1,1 0-1,-23 22 0,22-22 1,0 0-1,-22 0 0,45 0 2,-45 0-2,0 0 0,0 0 1,1 0-2,-1 0 1,22 0 2,-22 0-2,45 22 3,-45-22-3,0 0 1,22 0-1,-22 0-1,0 0 1,1 0 2,-1 0-3,0 0 1,22 0 2,-22 0-3,1 0 1,-1 0 1,0 0-1,0 0 0,22 0 2,-22 0-3,1 23 1,-1-23 0,0 0 1,0 0-1,0 0 0,67 0 2,-67 0-2,44 0 2,-44 0-2,1 0 0,-1 0 1,0 0-2,0 22 1,45-22 2,-45 0-3,0 0 1,0 0 0,22 0 1,1 0-1,-23 0 0,22 0 1,-22 0-1,0 0 0,45 0 1,-45 0-1,0 0 0,0 0 1,23 0-1,-23 0-1,0 0 1,0 0 0,22 0 1,-22 0-2,1 0 1,-1 0 0,0 0 1,0 0-2,0 0 1,0 0 0,0 0 1,1 0-2,-1 0 1,66 0 3,-65 0-3,21 0 2,-22 0-3,44 0 4,-43 0-4,-1 0 1,44 0 3,-44 0-4,45 0 3,-45 0-2,0 0 0,45 0 2,-45 0-1,0 0 0,0 0-2,0 0 1,0 0 2,0 0-2,1 0 1,-1 0-1,0 0 0,0 0 2,22 22-2,-22-22-1,23 0 3,-23 0-2,0 0 0,0 0 1,0 0 0,1 0-2,21 0 2,-22 0 0,0 22 0,0-22-1,0 0 0,1 0 1,-1 0-1,0 0 0,0 0 1,0 0-1,0 0 1,0 0 1,1 0-3,-1 0 4,0 0-4,0 0 3,0 0-1,0 0 2,0 0 0,1 0 0,-23-22 0,22 22-1,0 0 6,0-22 11,0 22 15,-22 22 43,-22-22-75,22 44 3,-22 0-1,22-21-4,-22 21 3,22-22-3,-22 22 3,-1 45 2,-21 44-3,22-89 0,22 23 0,-22-23-2,0-22 1,22 0-1,0 0-1,0 1 1,-22-1 0,22 0 0,0 0-1,-23 0 1,23 0 0,0 0 0,0 23 0,0-23 0,0 0 0,-22 0 0,22 0 0,0 23 0,0-23 0,0 0 0,0 0 0,0 0 0,0 0 0,-22 23 0,22-23 0,0 0 0,0 0 0,0 0 0,0 0 0,0 1 0,0-1 0,0 0 0,-22-22 0,22 22 0,0 0 0,0 0 0,0 1 0,0-1 0,0 0 2,0 0-3,0 0 1,0 0 1,-22 0 0,22 1 0,0-1 0,0 0 2,0 0 6,-22-22 127,0 0-134,-1 0 1,1 0 0,0 22 0,0-22-4</inkml:trace>
    </iact:actionData>
  </iact:action>
  <iact:action type="add" startTime="113933">
    <iact:property name="dataType"/>
    <iact:actionData xml:id="d81">
      <inkml:trace xmlns:inkml="http://www.w3.org/2003/InkML" xml:id="stk60" contextRef="#ctx0" brushRef="#br0">2991 4076 0,'22'0'69,"0"0"-59,-22 22-7,22-22 0,0 0 3,-22 22-2,22-22-1,0 0 0,1 0 1,-1 0 3,-22 23-3,22-23-4,0 0 2,0 0 3,0 0-4,0 0 3,1 0 0,-1 0 1,0 0 0,0 0-1,0 0-2,0 0 2,0 0-1,1 0 1,-1 0 0,0 0-2,0 0 5,0 0-6,0 0-1,1 0 3,-1 0 0,0 0 1,0 0-2,0 0 1,0 0-1,0 0 3,1 0-5,309 0 18,-310 0-17,22 22 0,-22-22 0,1 0 0,-1 0 0,0 0-1,0 0 1,0 0 0,22 0 0,-21 0 0,-1 22 0,0-22 0,22 0 0,-22 0 0,1 0 0,-1 0 0,22 22 0,-22-22 0,0 0 0,23 0 0,-23 0 0,0 0 0,0 0 0,22 22 0,-22-22 0,1 0 0,-1 0 0,22 0 0,-22 0 0,0 22 0,23-22 0,-23 0 0,0 0 0,22 0 0,-22 0 0,1 0 0,-1 0 0,0 22 0,22-22 0,-22 0 0,0 0 0,1 0 0,-1 0 0,22 23 0,-22-23 0,0 0 0,1 0 0,-1 0 0,0 0 0,0 0 1,0 22-2,0-22 1,0 0 0,1 0 0,-1 0 0,0 0 0,0 0 0,0 0 0,0 0 0,0 0 0,1 0 0,-1 22 0,0-22 0,0 0 1,0 0-1,0 0 0,0 0 0,1 0 0,-1 0 0,0 0 1,0 0-1,0 0 0,0 0 0,1 0 1,-1 22-1,0-22 1,0 0-1,0 0 0,0 0 1,0 0-1,1 0 1,-1 0-1,0 0 1,0 0 0,0 22-1,0-22 1,0 0 0,1 0-1,-1 0 1,0 0 0,0 0-1,0 0 2,200 22 15,-200-22-16,0 0-1,0 0 0,0 0 1,0 0-1,1 22 1,-1-22-1,0 0 1,0 0 0,0 0-1,0 0 1,1 0 0,-1 0-1,0 0 0,0 0 1,0 0-1,0 0 0,-22 23 0,22-23 0,1 0 0,-1 0 1,0 0-1,0 0 0,0 0 1,0 0-1,0 0 0,1 0 1,-1 0-1,0 0 1,0 22-1,0-22 0,0 0 1,1 0-1,-1 0 0,0 0 0,0 0 1,0 0-1,0 0 0,0 0 0,1 0 1,-1 22-1,0-22 0,0 0 0,0 0 1,0 0-1,0 0 0,1 0 1,-1 0-1,0 0 0,0 22 1,0-22-1,0 0 1,1 0-1,-1 0 1,0 0-1,0 0 1,0 0-1,0 0 1,0 0 0,1 0-1,-1 0 1,0 0 0,0 0 0,0 22-1,0-22 1,0 0 0,1 0 0,-1 0 0,0 0-1,0 0 1,0 0 0,0 0 0,1 0-1,-1 0 1,0 0 0,0 0 0,0 0-1,0 0 1,0 22-1,1-22 1,-1 0-1,0 0 1,0 0 0,0 0-1,0 0 0,0 0 1,1 0-1,-1 23 1,0-23-1,0 0 0,0 0 0,0 0 1,0 0-1,1 0 0,-1 0 0,-22 22 0,22-22 0,0 0 0,0 0 0,0 0 0,1 0 0,-1 0 0,0 0 1,0 22-1,0-22 0,0 0 0,0 0 0,1 0 1,-1 0-1,0 0 0,0 0 0,0 22 1,0-22-1,0 0 0,1 0 0,-1 0 1,0 0-1,0 0 1,0 0-1,0 0 1,1 0-1,-1 0 2,0 22-2,0-22 1,0 0 0,0 0 1,0 0-1,1 0 1,-1 0 1,0 0 0,0 0-1,0 0 2,0 0 2,0 0-2,1 0 0,-1 0-1,0 0-1,0 0 0,0 0 1,0 0-2,1 0 1,-1 0-1,0 0 1,0 0-2,0 0 1,0 0 0,0 0 0,1 0 1,-1 0-3,0 0 2,0 0 0,0 0-1,0 0 1,0 0-1,244 0 18,-244 0-18,1 0 0,-1 0 0,0 0-1,0 0 2,0 0-1,0 0 0,0 0 0,1 0 0,-1 22 0,0-22 0,0 0 0,0 0 1,0 0-1,1 0 0,-1 0 0,0 0 0,0 22 0,22-22 1,-22 0 0,1 0-1,-1 0 0,0 0 0,0 0 0,0 0 0,0 23 0,0-23 0,23 0 1,-23 0 0,0 0-1,0 0 0,0 0 1,0 0-1,1 0 0,-1 0 0,0 22 0,0-22 1,0 0-1,0 0 0,1 0 0,-1 0 1,0 0-1,0 0 0,0 0 0,0 22 1,0-22-1,1 0 0,-1 0 1,0 0-1,0 0 1,0 0-1,0 0 1,0 0-1,1 0 1,-1 0-1,0 0 0,0 0 1,0 22-1,0-22 1,1 0-1,-1 0 0,0 0 1,0 0-1,0 0 1,0 0-1,-22 22 0,22-22 0,1 0 0,-1 0 1,0 0-1,0 0 0,0 0 1,0 0-1,0 22 0,1-22 1,-1 0-1,0 0 0,0 23 0,0-23 1,0 0-1,1 0 0,-1 22 0,0-22 0,0 0 0,0 0 0,0 0 0,0 22 0,1-22 0,-1 0 0,0 0 0,0 22 0,0-22 0,0 0 0,0 22 0,1-22 0,-1 0 0,0 0 0,0 22 0,0-22 0,0 0 0,1 0 0,-1 22 0,0-22 0,0 0 0,0 0 0,0 0 0,0 23 0,1-23 0,-1 0 0,0 0 0,0 22 1,0-22-1,0 0 0,0 0 0,1 0 0,-1 0 0,0 0 0,-22 22 0,22-22 0,0 0 0,0 0 0,1 0 1,-1 0-1,0 0 1,0 0-1,0 0 1,0 0-1,-22 22 0,22-22 0,1 0 1,-1 0 0,0 0 1,0 0 0,0 0 0,0 0 2,45-22 13,-45 22-9,0 0 0,0-22-1,0 22-2,0 0-2,1 0 2,-1 0-3,0 0 4,0 0 1,-44 0 205,0 0-84,22-22-125</inkml:trace>
    </iact:actionData>
  </iact:action>
  <iact:action type="add" startTime="121302">
    <iact:property name="dataType"/>
    <iact:actionData xml:id="d82">
      <inkml:trace xmlns:inkml="http://www.w3.org/2003/InkML" xml:id="stk61" contextRef="#ctx0" brushRef="#br0">5582 6978 0,'-22'22'12,"0"44"-5,0 1-2,22-45-3,-23 22 2,1-21-3,22 21 2,-22-22-3,22 0 3,-22 22 1,0 23-2,22-45 3,-22 44-3,0-43-1,22-1 0,-23 22 3,23 0 0,-22-21 0,22-1-3,0 0 2,0 22 2,-22-22-2,22 0 2,0 1 0,22-68 84,0 23-85,1 0 1,-23 0-5,22 0 6,-22 0-4,44-23-2</inkml:trace>
    </iact:actionData>
  </iact:action>
  <iact:action type="add" startTime="121671">
    <iact:property name="dataType"/>
    <iact:actionData xml:id="d83">
      <inkml:trace xmlns:inkml="http://www.w3.org/2003/InkML" xml:id="stk62" contextRef="#ctx0" brushRef="#br0">5671 7000 0,'22'0'20,"0"0"-15,0 22 0,0-22-3,0 22 1,0-22 1,1 0-1,-1 22 4,44 23-3,-44-45 0,-22 22-4,23-22 3,-1 22-2,0-22 7,44 44-6,-44-21 2,1-23-2,-23 22 1,22 0 1,0-22-2,-22 22 1,22-22 0,-22 22 0,22-22 0,-22 22-1,0 0 2,22 1 3,-22-1-5,0 0 3,22-22-3,-22 22 1,0 22 6,23-44-6,-23 22 3,0 1-2,0-1 5,0 0-7,0 0 4,0 0 4,22-22-9,-22 22 74,0 1-70,-22-23 3,22 22-7,0 0 5,-23-22-1,23 22-4,-22 0 5,22 0 1,-22-22-4,22 22-1,-22-22 6,22 23-7,0-1 7,-22-22-3,22 22 4,-22-22 18,0 0-13,22 22-10,-23-22-3,1 0 6,0 0-2,0 0 1,22 22-3,-22-22 1,0 0 2,0 0 2,-1 0 3,1 0-5,0 0-3,0 0 0,0 0 1,0 0-1,22-22 0,-23 22-3,1 0 4,0 0-2,22-22 1,-22 22-2,0 0 4,-67-22 22,89 0 31</inkml:trace>
    </iact:actionData>
  </iact:action>
  <iact:action type="add" startTime="122488">
    <iact:property name="dataType"/>
    <iact:actionData xml:id="d84">
      <inkml:trace xmlns:inkml="http://www.w3.org/2003/InkML" xml:id="stk63" contextRef="#ctx0" brushRef="#br0">7177 7177 0,'0'22'13,"0"23"-10,0-23 0,0 0-2,0 22 2,0-22-3,0 1 1,0 21 2,0-22-2,0 22 2,0-22 1,0 1-4,0-1 1,0 0 2,0 0-3,0 0 1,0 0 1,0 1-1,0-1 3,0 0-3,0 0-1,0 0 2,0 0 0,0 0 0,0 1 0,0-1 0,0 0 0,0 0 1,0 0-1,0 0 1,0 1 0,0-1 4,0 0 19,22-22 29,-22-22-54</inkml:trace>
    </iact:actionData>
  </iact:action>
  <iact:action type="add" startTime="122822">
    <iact:property name="dataType"/>
    <iact:actionData xml:id="d85">
      <inkml:trace xmlns:inkml="http://www.w3.org/2003/InkML" xml:id="stk64" contextRef="#ctx0" brushRef="#br0">7420 7399 0,'45'0'5,"-23"0"0,0 0-2,0 0 1,0 0-1,23 0 1,-23 0 0,22 0 0,-22 0-1,0 0-1,1 0 1,-1 0 1,0 0-1,0 0-1,44 22 13,-43-22-14,-23 22 3,22-22-3,0 22 3,0-22 3,-22 22-6,22-22 4,-22 22-2,22-22 1,-22 23 0,22-23-2,1 22 3,-1 0-1,-22 0 3,22 67 18,-22-67-22,0 0 4,0 0 1,-22-22-4,22 22-3,-22-22 5,22 22 0,-23-22-1,-87 67 19,88-45-21,-1-22 2,1 22-1,0 0 0,22 1-1,-22-1 0,0 0 2,0-22 0,22 22-2,0 0-1,-22-22-1,22 22 5,-23-22-4,1 0 52,0 0-39,0 0-11,22-22-1,-22 22-1,0 0 4,-1-22-3,1 22 2</inkml:trace>
    </iact:actionData>
  </iact:action>
  <iact:action type="add" startTime="123298">
    <iact:property name="dataType"/>
    <iact:actionData xml:id="d86">
      <inkml:trace xmlns:inkml="http://www.w3.org/2003/InkML" xml:id="stk65" contextRef="#ctx0" brushRef="#br0">7155 7953 0,'22'0'30,"0"0"-24,0 0-3,0 0 1,0 0 0,23 22 0,-23-22 2,0 22 13,288 44-5,-266-66-12,-21 0 0,-1 0 2,-22-22 0,22 22-4,0 0 3,0 0 0,0 0 1,0 0-1,1-22-1,-1 22 4,0 0-3</inkml:trace>
    </iact:actionData>
  </iact:action>
  <iact:action type="add" startTime="123733">
    <iact:property name="dataType"/>
    <iact:actionData xml:id="d87">
      <inkml:trace xmlns:inkml="http://www.w3.org/2003/InkML" xml:id="stk66" contextRef="#ctx0" brushRef="#br0">9325 7532 0,'-44'44'5,"88"-88"-5,-110 110 3,66-44 0,0 0 0,0 1 1,-22-23-4,22 22 2,0 0-1,0 0 3,0 0-3,0 0 2,-22-22-2,22 22-1,0 1 2,0-1 1,0 0-1,0 0 1,0 0-2,0 0 2,0 1-1,0-1 2,-23-22-4,23 22 2,0 0 1,0 0 0,0 0 1,0 0 1,0 1 18,23-23 4,-1 0-1,0 0-16</inkml:trace>
    </iact:actionData>
  </iact:action>
  <iact:action type="add" startTime="124034">
    <iact:property name="dataType"/>
    <iact:actionData xml:id="d88">
      <inkml:trace xmlns:inkml="http://www.w3.org/2003/InkML" xml:id="stk67" contextRef="#ctx0" brushRef="#br0">9658 7576 0,'44'22'2,"-88"-44"-2,110 44 0,-44-22 1,-22 22 0,22-22 0,0 0 1,-22 22 2,23-22-3,-1 0 0,0 0 3,-22 23-3,22-23 0,0 0 1,-22 22 0,22-22 1,0 0 1,-22 22-3,23-22 2,-1 0 2,-22 22-4,0 0 10,22-22-7,-22 22 4,-22 45 15,22-45-22,-22 0 4,22 0-1,-23-22 0,23 22-2,-22-22 4,22 23-4,-22-1 5,22 0 3,-22-22-9,22 22 4,-22-22-4,22 22 7,-22-22-5,0 0 6,-1 22-3,1-22-1,0 0 1,22 22-3,-22-22 1,0 0-1,0 0 1,22 23-1,-22-23-2,-1 0 2,1 0 0,22 22-3,-22-22 4,0 0 0,22 22-4,-22-22 3,0 0-2,-1 0 3,23 22-4,-22-22 3,0 22-1,0-22 1,0 22 1,0-22 0,22 22-2,-22-22 0,-1 0 3,23 23-3,-22-23 5</inkml:trace>
    </iact:actionData>
  </iact:action>
  <iact:action type="add" startTime="124431">
    <iact:property name="dataType"/>
    <iact:actionData xml:id="d89">
      <inkml:trace xmlns:inkml="http://www.w3.org/2003/InkML" xml:id="stk68" contextRef="#ctx0" brushRef="#br0">9347 8218 0,'23'0'12,"-1"0"-3,0 0-6,0 0 3,0 0-3,0 0 0,0 0 0,1 0-1,-1 0-2,221 0 24,-220 0-23,-1 0 2,288-44 24</inkml:trace>
    </iact:actionData>
  </iact:action>
  <iact:action type="add" startTime="124762">
    <iact:property name="dataType"/>
    <iact:actionData xml:id="d90">
      <inkml:trace xmlns:inkml="http://www.w3.org/2003/InkML" xml:id="stk69" contextRef="#ctx0" brushRef="#br0">11274 7731 0,'-22'0'15,"22"22"-12,0 0 4,0 45-3,-22-45-3,22 0 2,0 22-2,0-21 1,0 21 2,0 22-1,-22-21 1,22 21 0,0-22 0,0-22-4,-22 23 3,22-23-3,0 0 1,0 0 1,0 0 0,0 1 0,0-1-2,0 0 1,0 0 2,0 0-2,0 0 1,-22-22-1,22 22 1,0 1 2,0-1 4,22-22 32</inkml:trace>
    </iact:actionData>
  </iact:action>
  <iact:action type="add" startTime="125051">
    <iact:property name="dataType"/>
    <iact:actionData xml:id="d91">
      <inkml:trace xmlns:inkml="http://www.w3.org/2003/InkML" xml:id="stk70" contextRef="#ctx0" brushRef="#br0">11518 7975 0,'0'0'1,"22"0"2,0 0 3,1 0 0,-1 0-1,0 0-2,-22 22-1,22-22-1,0 0 2,-22 22-1,22-22 0,0 0 0,1 0 2,-23 22-3,22-22 1,0 0 1,-22 22-1,22-22 0,0 0 0,-22 22-1,22-22 1,0 0 1,-22 23-2,23-23 0,-1 0 1,-22 22-1,22-22 0,0 22 2,0-22 0,0 0 0,-22 22 0,23-22-1,-1 0 4,-22 22-4,22-22 8,-22 22 8,22-22-7,-22 22-4,-22-22 27,0 0-26,0 0-1,22 23-7,-23-23 3,1 0-1,0 0 2,0 0 0,22 22-3,-22-22 1,0 0 0,-1 0 0,23 22-1,-22-22 1,0 22 0,0-22 0,22 22-1,-22-22 2,0 22-2,0-22 1,22 23 1,-23-23-3,23 22 1,-22-22 0,0 22 1,0-22 0,22 22-1,-22-22 0,0 22 1,0-22 2,22 22-3,-23-22 0,23 22-1,-22-22 1,22 23 1,-22-23-1,0 22 1,0-22 3,22 22-5,-22-22 2,22 22 0,-23-22 1,1 0 2,22 22 2,-22-22 2</inkml:trace>
    </iact:actionData>
  </iact:action>
  <iact:action type="add" startTime="125495">
    <iact:property name="dataType"/>
    <iact:actionData xml:id="d92">
      <inkml:trace xmlns:inkml="http://www.w3.org/2003/InkML" xml:id="stk71" contextRef="#ctx0" brushRef="#br0">11142 8617 0,'22'0'32,"0"0"-25,0 0-2,-22 22-4,22-22 1,0 0 1,0 0 1,-22 22-3,23-22 1,-1 0 0,0 0 2,-22 23-3,22-23 0,0 0 1,0 0 0,0 0 1,1 0-1,-23 22-1,22-22 1,0 0 0,0 0 1,0 0 0,0 0 0,1 0 0,-1 0 0,0 0 0,0 0 0,0 0 0,0 0 1,0 0-1</inkml:trace>
    </iact:actionData>
  </iact:action>
  <iact:action type="add" startTime="126054">
    <iact:property name="dataType"/>
    <iact:actionData xml:id="d93">
      <inkml:trace xmlns:inkml="http://www.w3.org/2003/InkML" xml:id="stk72" contextRef="#ctx0" brushRef="#br0">6335 4674 0,'0'0'1,"-22"0"5,22 22-4,0 0 16,0 1-14,0-1 1,0 0-1,0 0-2,0 0-1,0 0 2,0 1 1,0-1-3,0 0 1,0 0-1,0 0 1,-22 0 0,22 0 0,0 1 0,0-1-1,-22 0 2,22 0-2,0 22 3,0-22-3,-23 1 1,23-1-1,0 0 2,-22 22-2,22-22 0,0 23 2,0-23-2,-22 0 2,22 0-2,0 0 2,0 0-1,0 1 2,0-1-1,-22-22 8,44 0 18,0 0-18,0 0-6</inkml:trace>
    </iact:actionData>
  </iact:action>
  <iact:action type="add" startTime="126452">
    <iact:property name="dataType"/>
    <iact:actionData xml:id="d94">
      <inkml:trace xmlns:inkml="http://www.w3.org/2003/InkML" xml:id="stk73" contextRef="#ctx0" brushRef="#br0">8107 4696 0,'-22'22'4,"44"-44"-2,-44 67 3,0-23-2,22 0 1,-22 0-3,22 0 3,0 0-3,-23 45 1,1-45 11,-44 288 11,44-199-23,0-45 2,22-44-3,0 1 2,0-1 2,-23 22-3,23-22 2,0 0 0,0 0 2,23-22 63,-1 0-57,-22-22-8,22 22-1,0 0 1</inkml:trace>
    </iact:actionData>
  </iact:action>
  <iact:action type="add" startTime="126949">
    <iact:property name="dataType"/>
    <iact:actionData xml:id="d95">
      <inkml:trace xmlns:inkml="http://www.w3.org/2003/InkML" xml:id="stk74" contextRef="#ctx0" brushRef="#br0">10411 5073 0,'-23'22'3,"46"-44"-1,-46 110 6,23-43-3,-22-45-4,22 66 1,0-44 2,0 23-1,0-23 0,-22 44 3,22 1-4,0-45-1,0 0 1,0 0-2,0 0 2,0 0-1,0 1 1,0-1-1,-22 22 2,22-22-2,0 0 1,0 1-1,0-1 0,-22 0 1,22 0 0,0 0 0,0 0-1,0 0 2,0 1-1,-22-1 0,22 0 1,0 0-1,0 0 1,0 0 2,22-22 85,0 0-86</inkml:trace>
    </iact:actionData>
  </iact:action>
  <iact:action type="add" startTime="127433">
    <iact:property name="dataType"/>
    <iact:actionData xml:id="d96">
      <inkml:trace xmlns:inkml="http://www.w3.org/2003/InkML" xml:id="stk75" contextRef="#ctx0" brushRef="#br0">11961 5250 0,'-22'22'9,"0"0"-4,22 1-1,0 21 2,0-22-3,0 0-2,-22 0 2,22 0-2,0 23 2,-23-1 2,23-22-5,-22 45 2,22-23 1,0 0-2,-22 1 3,22-23-3,0 0 1,0 0-1,-22 22 1,22-22-1,0 1 3,-22-1-2,22 0-2,-22 44 3,22-43-1,0-1 0,-22-22-1,22 22 0,0 0 2,-23-22-2,23 22 1,0 0-1,0 0 2,0 1 0,-22-23-1,22 22 1,0 0 9</inkml:trace>
    </iact:actionData>
  </iact:action>
  <iact:action type="add" startTime="129781">
    <iact:property name="dataType"/>
    <iact:actionData xml:id="d97">
      <inkml:trace xmlns:inkml="http://www.w3.org/2003/InkML" xml:id="stk76" contextRef="#ctx0" brushRef="#br0">7288 1351 0,'-23'0'19,"23"23"1,-22-1-9,22 0-7,0 0 3,0 0-3,0 0-3,0 1 5,0-1-3,0 0 8,-22 44-9,22-44 0,0 1 1,0-1-1,0 0 1,0 0-3,0 0 4,0 45-3,0-45 0,0 0 5,0 44-5,0-43 0,-22-1 2,22 0-3,0 0 2,0 0 0,0 0 0,0 0 5,0 45-7,0-45 3,0 0-1,-22-22-1,22 22 1,0 1 1,0-1 2,0 22 18,22-44 27,0 0-46,-22-22-2,44 22 6,-21-22-6</inkml:trace>
    </iact:actionData>
  </iact:action>
  <iact:action type="add" startTime="130445">
    <iact:property name="dataType"/>
    <iact:actionData xml:id="d98">
      <inkml:trace xmlns:inkml="http://www.w3.org/2003/InkML" xml:id="stk77" contextRef="#ctx0" brushRef="#br0">8949 1551 0,'-22'22'35,"22"0"-33,0 0 1,0 0 1,0 1 2,-23 21-1,23-22-5,0 0 4,0 0-3,0 0 5,0 45-2,-22-45-3,22 0 5,0 45-3,0-45 3,0 0-6,0 0 2,0 0 0,-22-22 2,22 22-4,0 1 4,0-1 6,0 0 23,0 0 3,0 0-15,0 0-16</inkml:trace>
    </iact:actionData>
  </iact:action>
  <iact:action type="add" startTime="131057">
    <iact:property name="dataType"/>
    <iact:actionData xml:id="d99">
      <inkml:trace xmlns:inkml="http://www.w3.org/2003/InkML" xml:id="stk78" contextRef="#ctx0" brushRef="#br0">11186 1905 0,'0'45'30,"0"-23"-27,0 22 0,0 0 1,0-22 2,-22 67-3,22-45 1,0-21-3,0 21 1,-22 22 3,22-44-2,0 1-3,0-1 2,0 0-1,0 0 4,0 0-5,0 0 4,-23 0-4,23 1 3,0-1 0,0 0 5,0 0-1,23-22 41,-1 0-38,0 0-4</inkml:trace>
    </iact:actionData>
  </iact:action>
  <iact:action type="add" startTime="131500">
    <iact:property name="dataType"/>
    <iact:actionData xml:id="d100">
      <inkml:trace xmlns:inkml="http://www.w3.org/2003/InkML" xml:id="stk79" contextRef="#ctx0" brushRef="#br0">13334 1927 0,'-22'0'3,"22"23"1,0-1-1,-22 0 0,22 0 0,0 22 1,-22-22-1,22 1 0,0 21 1,-22-22 5,22 0-7,-22 67-1,22-67 3,0 22-2,-23-22 1,23 1-3,0-1 3,0 0 1,-22 22-2,22-22 0,0 0-1,0 1 3,-22 21-4,22-22 2,0 0 0,0 0 0,-22-22 0,22 23-2,0-1 5,0 0-4,0 0-1,-22-22 2,22 22 0,0 0 1,0 0 2,-22 1-1,22-1 3,0 0 8,-22-22 9</inkml:trace>
    </iact:actionData>
  </iact:action>
  <iact:action type="add" startTime="140210">
    <iact:property name="dataType"/>
    <iact:actionData xml:id="d101">
      <inkml:trace xmlns:inkml="http://www.w3.org/2003/InkML" xml:id="stk80" contextRef="#ctx0" brushRef="#br0">14553 2016 0,'22'0'72,"22"-22"-69,0 22 1,-22 0 1,67-22 1,-67 22-6,67 0 1,-67 0 2,44 0-3,89-22 9,-132 22-8,-1 0 1,22-23-1,-22 23 2,23 0-1,-1-22 0,0 22-1,-22-22 3,89 0-3,-89 22 2,67-22 1,21 0 0,-87 22-4,65-23 1,-66 23 3,89-22-3,-67 22 0,-21 0 0,21 0 4,89-22-4,-89 22 2,45-22 1,-1 22-3,-43 0 3,-23 0-4,44 0 1,-44 0 0,23 0 0,-23 0 0,0 0 0,44 0 3,-21 0-1,-1-22 1,22 22 0,1 0-3,-23 0 3,-22 0-3,0 0 2,1 0 1,-1 0-2,0 0 6,-22-22 97,-22 22-103,22-22 2,-22 22-2,-1-23 0</inkml:trace>
    </iact:actionData>
  </iact:action>
  <iact:action type="add" startTime="140666">
    <iact:property name="dataType"/>
    <iact:actionData xml:id="d102">
      <inkml:trace xmlns:inkml="http://www.w3.org/2003/InkML" xml:id="stk81" contextRef="#ctx0" brushRef="#br0">16856 1484 0,'22'0'3,"0"0"0,1 0 0,-1 0 2,0 0-1,0 0-2,0 0 3,0 0-1,-22 23-3,45-23 2,-23 22-2,22 0 5,-22 0-4,0-22 0,-22 22-2,23-22 7,43 44-6,-44-44 0,0 23 1,0-23 0,-22 22 0,23-22-2,-1 22 5,0-22-5,-22 22 2,22-22-1,0 22 4,0 0 18,-44-22 16,22 22-38,-22-22 0,0 0 3,0 23-1,0-23 1,-1 0-2,23 22 0,-22-22-1,0 0 1,22 22 0,-22-22 0,0 0 0,22 22 1,-22-22-3,0 22 5,-1-22-3,1 0 1,22 22-3,-22 1 4,0-23 0,22 22-3,-22-22 3,22 22-3,-22-22 2,22 22 0,-23-22 0,23 22-2,-22-22 2,22 22-2</inkml:trace>
    </iact:actionData>
  </iact:action>
  <iact:action type="add" startTime="147944">
    <iact:property name="dataType"/>
    <iact:actionData xml:id="d103">
      <inkml:trace xmlns:inkml="http://www.w3.org/2003/InkML" xml:id="stk82" contextRef="#ctx0" brushRef="#br0">3788 4453 0,'0'22'113,"0"0"-104,0 0-7,0 0-1,0 0 3,0 1-1,0-1 0,-22 0 1,0 66 25,22-21-28,-23-1 1,23-43 1,0-1 0,0 0-1,-22 0 0,22 0 0,0 0 1,0 0 2,-22 1-2,22-1 0,0 0 1,0 0-2,0 0 1,0 0 1,-22-22-2,22 22 0,0 1 0,0-1 1,0 0 0,0 0 0,0 0 0,-22-22-2,22 45 4,0-23-4,0 0 3,0 0-2,0 0 2,-22 67 16,22-67-19,0 0 2,0 0 4,-22-22-2,22 22 2,-23-22 502,23 22-507</inkml:trace>
    </iact:actionData>
  </iact:action>
  <iact:action type="add" startTime="156363">
    <iact:property name="dataType"/>
    <iact:actionData xml:id="d104">
      <inkml:trace xmlns:inkml="http://www.w3.org/2003/InkML" xml:id="stk83" contextRef="#ctx0" brushRef="#br0">4497 709 0,'0'22'48,"0"0"-43,0 1 0,0-1-3,0 0 3,0 0-1,0 0 3,0 0-4,0 0-1,0 1 4,-22-1-3,22 0 5,0 0-7,0 22 3,0-21-4,0-1 5,0 22-4,-23-22 4,23 22-4,0-21 2,0-1-1,0 0 0,0 0-1,0 0 2,0 0-2,-22 0 2,22 1 1,0-1-3,0 0 2,0 0-2,0 0 2,0 0-2,-22-22 2,22 45-3,0-23 4,0 0-3,0 0 2,0 0-1,0 0 2,0 1-1,-22-23-2,22 22 4,0 0 2,0 0 73,0 0-57,0 0-6,-22-22 3</inkml:trace>
    </iact:actionData>
  </iact:action>
  <iact:action type="add" startTime="158673">
    <iact:property name="dataType"/>
    <iact:actionData xml:id="d105">
      <inkml:trace xmlns:inkml="http://www.w3.org/2003/InkML" xml:id="stk84" contextRef="#ctx0" brushRef="#br0">4209 510 0,'22'0'52,"-22"-22"-47,22 22 4,0 0 7,0 0-13,-22-23 4,22 23-2,1 0 3,-1 0 3,-22-22-4,22 22-4,0 0 6,0 0 1,-22-22-4,22 22-3,1 0 8,-1 0 3,0 0-6,-22-22 0,22 22-5,0 0 8,0 0-6,0 0 5,1 0-4,-1 0-1,0 0-1,0 0 0,-22 22-2,66 0 6,-43-22-4,-1 22 0,0-22-1,-22 23 0,22-23-3,-22 22 2,22-22-1,0 0 4,1 0-1,-23 22 3,44 0-4,-22-22 0,-22 22 2,22-22-2,-22 22-2,22-22 0,0 0 2,-22 22-1,23-22 0,-1 23 4,0-1-1,0-22-1,-22 22 1,22-22-5,-22 22 6,22-22-5,0 0 4,-22 22-4,0 0 7,23-22-6,-23 23 6,0-1 2,22-22-8,-22 22 1,0 0 2,0 0-1,0 0-1,0 0 3,0 45-1,0-23-4,0-22 2,0 1-1,0-1 6,0 66-6,0-66 0,0 1-1,0-1 1,0 0 0,0 22 1,0-22-1,0 0 0,0 1 1,0-1-2,0 0 2,0 0-1,0 0 0,0 0 0,0 1 1,0-1 0,0 0 0,0 0 0,0 0 0,0 0 0,0 0 0,0 1 1,-22-23-3,22 22 1,0 0 2,0 0-1,-23-22-1,23 22-1,0 0 2,0 0 1,-22-22-2,22 23 0,0-1 0,0 0 1,-22-22 0,22 22-1,0 0 0,-22 0 2,22 1 1,-22-23-4,22 22 0,0 0 2,-22-22 0,22 22-2,0 0 2,-22-22 1,22 22 0,0 0 0,-23-22-4,23 23 5,-22-23-4,22 22 6,-22-22-6,0 0 7,22 22-4,-22-22 0,0 0 2,0 22-3,-1-22 2,-110 22 15,111-22-17,-22 0 1,22 0-1,-22 0 2,21 0 0,1 0-5,0 0 4,0 0-3,0 0 2,0 0-2,-23 0 1,23 0 0,0 0 0,0 0 0,0 0 0,0 0 1,-1 0 0,1 0-2,0 0 2,0 0-1,0 0 0,0 0 0,0 0 0,-1 0 1,1 0-1,0-22 1,0 22-2,0 0 4,0-22-2,0 22-2,-23-22 3,23 22-3,0 0 3,0-22-2,0 22 3,-1-23-3,1 23 2,0 0-2,22-22 0,-22 22 2,0-22 1,22 0 14,-22 22-15,22-22 23,0 0-18,0 0-3,-22 22-6,22-23 3,0 1 2,0 0-2,0 0 1,0 0 0,0 0 0,0-1-1,0 1 0,0 0 0,0 0 0,0 0-1,0 0 0,0 0 1,0-1 1,0 1-2,0 0 1,0 0 0,0 0 0,0 0-1,0 0 1,0-1-1,0 1 1,0 0 0,0 0 0,0 0-1,0 0 2,0-1-1,22 23-2,-22-22 0,0 0 2,0 0 0,0 0 0,0 0 0,0 0 1,22-1-2,-22 1 1,0 0 0,0 0 0,0 0 2,22-67 9,-22 67-10,22 0-2,-22 0 2,0 0 0,22 22-1,-22-23-1,0 1 2,0 0 0,0 0 1,22 22-3,-22-22 3,0 0-1,0 0 2,23 22-4,-23-45 10,22 45-10,-22-22 0,22 22 4,-22-22-4,22 0 5,22-23 5,-21 45-10,-23-22 0,22 22-1,0 0 3,-22-22-2,22 22-1,0 0 1,-22-22 0,22 22-1,0 0 2,-22-22-1,23 22-1,-1 0 0,0-22 2,0 22-1,0-22 1,0 22-2,0 0 0,1 0 1,-1-23-1,0 23 1,0 0-1,-22-22 0,22 22 0,0 0 0,1 0 1,-1 0-1,0 0 0,-22-22 0,22 22 0,0 0 0,0 0 1,0 0-1,1 0 0,-1-22 0,0 22 0,22 0 1,-22 0 0,0 0-1,1 0 0,-1 0 0,0 0 0,0 0 0,0 0 0,0 0 0,1 0 0,-1 0 0,0 0 0,0 0 0</inkml:trace>
    </iact:actionData>
  </iact:action>
  <iact:action type="add" startTime="160257">
    <iact:property name="dataType"/>
    <iact:actionData xml:id="d106">
      <inkml:trace xmlns:inkml="http://www.w3.org/2003/InkML" xml:id="stk85" contextRef="#ctx0" brushRef="#br0">5095 1086 0,'22'0'50,"0"0"-46,0 22 1,0-22-3,23 22 3,-1-22-1,-22 0-1,0 0 1,0 0-4,1 22 3,-1-22-2,22 0 0,0 0 1,-22 0-1,1 0 0,-1 0 1,0 22-1,0-22 0,0 0 1,0 0-2,0 0 1,1 0 0,-1 0 0,0 0 0,0 0 0,0 0 0,0 0 0,0 0 0,1 0 0,-1 0 0,0 0 0,0 0 0,0 0 0,0 0 0,1 0 0,21 0 0,-22 0 0,0 0 0,0 0 0,0 0 1,1 0-2,-1 0 1,0 0 0,22-22 0,-22 22 0,0 0 0,1 0 0,-1 0 0,0 0 0,0 0 0,0-22 0,23 22 0,-23 0 0,0 0 0,0 0 0,22-22 0,-22 22 0,1 0 0,21 0 0,-22-22 0,22 22 0,1 0 0,-23 0 0,22 0 0,0 0 0,-21-22 0,21 22 0,0 0 0,0 0 0,-21 0 0,21 0 0,0 0 0,0 0 0,-21-23 0,21 23 4,111 0-5,-111 0 1,1 0 0,-23 0 0,22 0 0,0 0 0,1 0 0,-1-22 0,0 22 0,1 0 0,-1 0 0,-22 0 0,22 0 0,1 0 0,-1 0 0,0 0 0,0 0 0,1 0 0,-1 0 0,0 0 0,1 0 0,-1 0 0,0 0 0,1 0 0,-1 0 0,0 0 0,0 0 0,1 0 0,-1 22 0,0-22 0,1 0 0,-1 0 0,22 0 0,-21 0 0,-1 23 0,0-23 0,1 0 0,-1 0 0,0 22 0,0-22 0,1 0 0,-1 0 0,0 0 0,1 22 0,-1-22 0,0 0 0,1 0 0,21 0 0,-22 0 0,1 22 0,-1-22 0,22 0 0,-21 0 0,-1 22 0,0-22 0,1 0 0,-1 0 0,0 22 0,0-22 0,1 0 0,-1 0 0,0 0 0,1 0 0,-23 0 0,22 0 0,0 22 0,-21-22 0,21 0 0,0 0 0,0 0 0,-21 0 0,21 0 0,-22 0 0,22 0 0,1 0 0,-23 0 0,22 0 0,-22 0 0,0 0 0,23 0 0,-23 0 0,0 0 0,22 0 0,-22 0 0,1 0 0,-1 0 0,0 0 0,0 0 0,0 0 0,0 0 0,0-22 0,1 22 0,-1 0 1,0 0-1,0 0 0,0 0 0,0 0 1,1-22-1,-1 22 1,0 0 0,0 0 0,0 0 0,-22-22-1,22 22 1,0 0 0,1 0 0,-1 0 0,-22-22-1,22 22 1,0 0 1,0 0 1,0 0-1,0 0 3,-22-22-5,23 22 0,-1 0 6,0 0-3,0 0 2,0 0 9,0 0-2,-44 0 59,0 0-61,0 0 0,0 0-6,0 0-4,-1 0 4,23-22-3,-22 22 0</inkml:trace>
    </iact:actionData>
  </iact:action>
  <iact:action type="add" startTime="160916">
    <iact:property name="dataType"/>
    <iact:actionData xml:id="d107">
      <inkml:trace xmlns:inkml="http://www.w3.org/2003/InkML" xml:id="stk86" contextRef="#ctx0" brushRef="#br0">11607 997 0,'22'0'4,"-22"22"2,22-22 2,0 0 11,0 0 30,-22 22-44,22-22 10,-22 23-8,23-23 3,-1 0-2,-22 22-7,22-22 3,-22 22 2,22-22-3,0 0 3,-22 22-4,22-22 2,-22 22-2,22-22 2,1 0 8,-23 22-6,0 0 84,-23-22-86,1 23 2,0-23-2,22 22 0,-22-22-3,0 0 1,0 0 3,0 0-4,-1 22 4,1 0-5,-22-22 4,22 0-3,-22 0 1,21 0 0,1 22 5,-44-22-4,44 22-1,-1-22 1,-21 0-2,44 22 0,-22-22 2,0 0 1,-22 23 8,44-1-10,-23-22-1</inkml:trace>
    </iact:actionData>
  </iact:action>
  <iact:action type="add" startTime="180931">
    <iact:property name="dataType"/>
    <iact:actionData xml:id="d108">
      <inkml:trace xmlns:inkml="http://www.w3.org/2003/InkML" xml:id="stk87" contextRef="#ctx0" brushRef="#br0">2525 6402 0,'-22'0'91,"0"0"-84,0 22-4,0-22 2,0 22 0,-1-22 0,1 22-3,0-22 1,0 23-2,22-1 1,-22-22 6,-22 44-4,44-22-3,-23 0 2,1 0 1,22 1-1,0-1 4,-22-22-6,22 44 2,-22-44-2,22 22 1,0 0 7,-22 1-7,22-1 5,22-22 29,0 0-35,0 0 3,-22 22-2,22-22 2,1 0-3,-1 0 2,0 0 0,0 0 1,0 0-1,0 0 1,67 0 14,-67 0-10</inkml:trace>
    </iact:actionData>
  </iact:action>
  <iact:action type="add" startTime="181468">
    <iact:property name="dataType"/>
    <iact:actionData xml:id="d109">
      <inkml:trace xmlns:inkml="http://www.w3.org/2003/InkML" xml:id="stk88" contextRef="#ctx0" brushRef="#br0">3146 5671 0,'0'22'5,"0"0"6,0 0-5,0 1-3,-23-1-1,23 0 2,0 0-2,0 22 2,0-22-1,0 67 8,-22-67-8,22 23 0,0-23 0,0 22 1,-22 22-2,22-43-1,0-1 1,0 0 0,0 0 0,0 0 0,0 22-1,-22 1 2,22-23-1,0 0 0,0 0-2,0 0 1,0 1 2,0-1-2,0 22 2,0-22-1,0 0 1,0 0-1,0 1 0,0-1 0,0 0 1,0 0 2,0 0-1,0 0 73,22-22-34,0 0-35,0 0-3,1-22-2,-1 22 1,0 0 0,-22-22 0,22 22-4,0 0 3</inkml:trace>
    </iact:actionData>
  </iact:action>
  <iact:action type="add" startTime="181951">
    <iact:property name="dataType"/>
    <iact:actionData xml:id="d110">
      <inkml:trace xmlns:inkml="http://www.w3.org/2003/InkML" xml:id="stk89" contextRef="#ctx0" brushRef="#br0">3965 6247 0,'-44'0'4,"88"0"-4,-110 0 6,66-22-3,-23 22 0,1 0 2,0 0-1,0 0 1,-44 0 14,43 0-17,1 22 2,0-22 1,0 22-3,22 0 2,-22-22-1,0 22 1,22 0 3,-22-22-6,22 23 1,0-1 3,-23-22-4,23 22 4,0 0-1,-22 0 0,22 0 0,0 1 2,0-1-2,0 0 1,0 0-1,0 0 0,0 0 0,0 0 1,0 1 1,0-1-1,0 0-1,22-22 1,-22 22-4,0 0 2,23-22-2,-23 22 3,0 1 1,22-23-4,-22 22 7,22-22-7,0 0 14,-22 22-14,0 0 78,-22-22-77,22 22 3,-22-22-1,0 0 3,-1 0-4,23 22 2,-22-22-4,0 0 3,0 0 0,22 22 0,-22-22-3,0 0 1,-1 0 2,23 23-1,-22-23-1,0 0 2,0 0 0,22 22-1,-22-22 0,0 0 2,0 0 1</inkml:trace>
    </iact:actionData>
  </iact:action>
  <iact:action type="add" startTime="183644">
    <iact:property name="dataType"/>
    <iact:actionData xml:id="d111">
      <inkml:trace xmlns:inkml="http://www.w3.org/2003/InkML" xml:id="stk90" contextRef="#ctx0" brushRef="#br0">3633 13380 0,'-22'0'1,"22"22"1,0 0 4,-22-22-4,22 22 0,0 0 1,-23 0 1,23 0 1,-22 1 1,22 21-5,-22-22 2,22 0-1,0 0 4,-22-22-6,22 45 5,0-1-2,-22-22-1,22 0 0,0 0 0,0 1 0,0-1-1,0 0 1,0 0-2,0 0 3,0 0-1,0 0 2,0 1-1,0-1 1,0 0 1,22-22-5,0 22 3,0 0 0,0-22 1,1 0-1,-1 0-1,0 0 1,0 0-1,0 0 0,0 0 1,0 0 0,1 0-3,-1 0 2,0 0-1,0-22 1,0 0 0,0 22-1,0 0 0,1-22 1,-1 0-1,0 22 0,0-23 0,0 1 2,0 22-3,45-44 4,-67 22-3,22 0-1,22-23 3,-22 23-2,23-22 2,-23 44-2,0-22 0,0-22 1,0 44-1,-22-23 0,45-21 1,-23 22 0,0 0 1,0 0-3,22-23 4,-44 23-4,23 22 1,-1-44 2,-22 22-2,22 22 0,0-22 1,-22-1-1,22 23 0,-22-22 1,0 0-1,22 0 2,0 0-1,-22 0 2,0-1-1,0 1 1,23 22-1,-23-22 4,-23 22 0,1 0-1,0-22-2,0 22 3,-200-44 21,200 44-26,-22 0 2,22 0-1,0 0-2,-23 0 3,23 0-2,0 0 1,0 22-1,0-22 0,-67 22 13,67 0-11,0-22 1,-22 22-3,21-22 2,1 0 0,0 22-1,0-22 0,0 0 2,0 0 0</inkml:trace>
    </iact:actionData>
  </iact:action>
  <iact:action type="add" startTime="184327">
    <iact:property name="dataType"/>
    <iact:actionData xml:id="d112">
      <inkml:trace xmlns:inkml="http://www.w3.org/2003/InkML" xml:id="stk91" contextRef="#ctx0" brushRef="#br0">5338 13357 0,'-44'23'3,"88"-46"-2,-110 46 9,66-1-9,-22-22 5,22 22-4,0 0 2,-22 0-4,22 0 3,0 0-1,-23 1-1,23-1 2,0 0 0,0 0-1,0 0 0,-22 0 1,22 1-1,0-1 1,0 0-1,0 0 0,0 0 1,-22-22-2,22 22 0,0 0 1,0 1 0,0-1 0,0 0 0,0 0 0,0 0 0,0 0 0,0 0 1,0 1-1,22-23-1,-22 22 1,0 0 0,0 0 0,0 0 1,22-22-2,-22 22 1,23-22 1,-23 23-2,22-1 2,0-22 1,-22 22-2,22-22-1,-22 22 1,22-22-1,0 0 2,1 0-1,-23 22 0,22-22-2,0 0 2,0 0 1,0 22-1,0-22 1,0 0-2,1 0 0,-1 0 1,0 0 0,0 0 0,0 0-1,0 0 0,0 0 1,1-22-1,-1 22 1,0 0-1,0 0 0,0-22 1,0 22-1,0 0 1,1-22-1,-1 22 0,0 0 0,-22-22 0,22 22 0,0 0 0,0-22 0,1 22 2,-1-23-3,0 1 2,0 22-1,-22-22 0,22 0 1,0 0-1,0 22 0,-22-22 0,23-1 0,-1 1 1,-22 0-1,22 0 1,0 0-1,-22 0 0,0 0 0,22 22 0,-22-23 0,22 23 0,-22-22 0,0 0 0,22 0 0,-22 0 1,0 0-1,23 22 0,-23-22 0,0-1 1,0 1-1,22 22 1,-22-22-1,0 0 1,0 0 0,0 0 1,0-1 0,0 1 3,-22 22 0,22-22-6,-23 22 1,23-22 3,-22 22-3,-88-44 13,87 44-13,23-22 2,-22 22-2,0 0 2,0 0 0,0 0 0,22-23-2,-22 23 2,0 0 0,22-22 0,-23 22-2,1 0 2,0 0-1,0 0 1,22-22-2,-22 22 1,0 0 1,22-22-1,-23 22-1,1 0 3,22-22-1,-44 22 0,22-22 0,0 22 0,0-23 2,-1 23-5,-21-22 4,22 0-4</inkml:trace>
    </iact:actionData>
  </iact:action>
  <iact:action type="add" startTime="186235">
    <iact:property name="dataType"/>
    <iact:actionData xml:id="d113">
      <inkml:trace xmlns:inkml="http://www.w3.org/2003/InkML" xml:id="stk92" contextRef="#ctx0" brushRef="#br0">16413 13047 0,'-22'0'7,"0"0"-1,22 22-2,-22-22-3,22 23 3,-22-23-3,-1 0 3,23 22-2,-22 0 2,-44 155 18,66-155-20,0 0-1,0 1 1,-22-1 1,22 177 21,0-177-23,0 0 2,0 1 0,0-1 1,22 0 4,-22 0-4,22-22-1,0 0-2,-22 22 1,22-22 0,0 0 1,1 22 1,-1-22-2,0 0 2,0 0-3,-22 22 0,22-22 0,0 0 2,0 0-1,1 0 1,-1 0-1,0 0 0,0 0-2,0 0 4,0-22-4,23 22 4,-23 0-3,22-22 2,-22 22-2,23-22 2,-23 0-1,0 22 0,0 0-1,0 0 0,0-22 2,0 22-2,1-22 2,-1 22-3,0-23 1,0 23 2,0-22-2,0 0 0,0 0 1,1 22-1,-23-22 1,22 22-1,0-22 0,22-23 3,-44 23-1,22 0-2,-22 0 2,23 22-2,-23-22 0,22 0 2,-22-1-2,0 1 1,0 0 1,22 0-1,-22 0 1,0 0-1,0-1 2,0 1-1,0 0 1,0 0-1,-22 22-2,22-22 2,-22 22-3,-1-22 2,1 0 1,0 22-1,0-23 0,22 1 0,-22 22-1,0 0 0,-1-22 2,1 22-3,0-22 3,22 0-2,-22 22 0,0-22 1,0 22-2,0-22 2,-1-1 0,1 23 0,0-22 0,0 22 0,22-22 1,-22 22-2,0-22 2,0 22-2,-1 0 2,23-22-1,-22 22 0,0 0 0,0 0 2,0 0 0,0 0-1,-1 0 2,23-22-3,-22 22 0,0 0 4,0 0-1,0 0 4,0 0-3</inkml:trace>
    </iact:actionData>
  </iact:action>
  <iact:action type="add" startTime="186946">
    <iact:property name="dataType"/>
    <iact:actionData xml:id="d114">
      <inkml:trace xmlns:inkml="http://www.w3.org/2003/InkML" xml:id="stk93" contextRef="#ctx0" brushRef="#br0">19204 13025 0,'-22'0'5,"0"0"4,0 0 0,-1 0-6,1 22-1,0-22 2,0 22 0,0-22 0,0 0-2,-1 0 1,23 23-1,-22-23 0,0 0-2,0 22 2,0-22 1,0 0-1,0 0 0,22 22-1,-23-22 1,1 0 0,22 22 0,-22-22-1,0 0 1,0 0 2,22 22-3,-177 45 17,154-67-16,1 22 1,0-22 0,0 22 1,-89 67 14,111-67-16,-22-22-1,22 22 2,-22-22-1,22 22-1,-22-22 1,22 22-1,-89 133 26,67-110-25,22-23-1,0 0 1,-22-22 0,22 22 0,0 0 0,0 0 2,0 0-1,-22-22 0,22 23-2,0-1 1,0 0 3,0 0-2,0 0 3,66 45 9,-44-67-12,-22 22-2,23-22 2,-1 0 0,-22 22-2,22-22 2,0 0 0,0 22 0,0-22-1,0 0 1,1 0-1,-23 22-1,22-22 1,0 0 1,0 0-1,-22 22-1,22-22 1,0 0 0,0 0-1,1 0 2,-1 0-2,244 0 18,-244 0-18,0 0 0,0 0 0,0 0 1,0 0-1,0 0 1,1 0-1,-1 0 0,0 0 1,0 0-1,0 0 1,0 0-1,1 0 0,-1 0 1,0 0-1,0 0 1,0-22 0,0 22-1,0 0 1,1 0 0,-1-22-1,0 22 2,0 0-1,0-22 0,0 22 1,-22-22-2,22 22 1,89-111 17,-111 89-17,22 22-1,-22-22 1,0 0 0,23-1 1,-23 1 0,0-111 14,0 111-15,0 0 0,0 0 0,0 0 0,-23 0 1,23-1 0,-22 23-2,22-22 0,-22 22 1,22-22-1,0 0 1,-22 22-1,0-22 1,22 0 0,-22 22-1,-1-22 1,23-1 0,-22 23-1,0-22 1,0 0 0,0 0 1,0 22-1,22-22 0,-22 22 0,-1-22-1,1 22 2,22-23-1,-22 23-1,22-22 2,-22 22-2,0 0 1,22-22 0,-22 22-1,0 0 2,22-22 0,-23 22 0,1 0 3,22-22-4,-22 22 6,0-22 1,0 22-5,22-22 1,-22 22-2,-89-45 13,89 23-14,0 22 2,-1-22-2,1 22 1,0 0 1,22-22-3,-22 22-1,0 0 3,22-22-1</inkml:trace>
    </iact:actionData>
  </iact:action>
  <iact:action type="remove" startTime="207164">
    <iact:property name="style" value="instant"/>
    <iact:actionData xml:id="d115" ref="#d111"/>
  </iact:action>
  <iact:action type="remove" startTime="207467">
    <iact:property name="style" value="instant"/>
    <iact:actionData xml:id="d116" ref="#d112"/>
  </iact:action>
  <iact:action type="add" startTime="207147">
    <iact:property name="dataType" value="strokeEraser"/>
    <iact:actionData xml:id="d117">
      <inkml:trace xmlns:inkml="http://www.w3.org/2003/InkML" xml:id="stk94" contextRef="#ctx0" brushRef="#br1">8993 16237 0,'-22'0'1,"44"0"-1,-67 0 1,23 0 0,22 22 0,-22-22 2,0 0 1,22 22-1,-22-22 9,0 22-7,0-22-3,-1 0 3,23 22-1,-22-22 0,0 0 0,0 23 0,0-23 0,0 0 0,-1 22-3,1-22 2,0 22 0,0-22-1,0 0 1,0 0-1,22 22-1,-22-22 1,-1 22 1,1-22 1,22 22-2,-22-22 0,22 22 0,-22-22 0,0 0 0,22 23-1,-22-1 3,0-22-1,22 22 0,-45 0 0,23-22 0,22 22-1,-22 0 1,0-22-2,0 23 1,-1-23-1,1 0 2,0 22-1,-22-22-1,22 22 2,-23-22 1,23 0-3,0 0 1,0 0-1,0 0 0,0 22 1,0-22-1,-1 0-1,1 0 3,0 0-1,0 0-1,0 0 2,0 0-1,-1 0 0,1 0 1,22-22 0,-22 22-2,0 0 4,0 0 7,22-22-6,0 0 46,22 22-49,-22-23 1,22 1-1,0 0 0,0 22 1,1-22-3,-1 22 2,-22-22-2,66 22 3,-66-22-3,45 22 2,-23-23-3,44 23 0,-66-22 1,22 22 0,0 0 0,1 0 0,-1-22 0,0 22 0,0 0 0,0 0 0,0-22 0,0 22 0,1 0 0,-1 0 0,0 0 0,0 0 0,22 0 0,-21-22 0,-1 22 0,0 0 0,0 0 0,22 0 0,-22 0 0,1 0 0,21 0 0,-22 0 0,0 0 0,22 0 0,-21 0 0,-1 0 0,0 22 0,22-22 0,-22 0 0,23 0 0,-23 0 0,0 22 0,22-22 0,-22 0 0,23 22 0,-23-22 0,0 0 0,22 22 0,-22-22 0,1 0 0,-1 0 0,22 0 0,-22 23 0,0-23 0,1 0 0,-1 22 0,0-22 0,0 22 0,22-22 0,-22 0 0,1 0 8,109 44-6,-109-44 2,43 22-4,-44-22 1,0 0 2,1 0 7,-23 23 92,-23-23-96,23 22 8,-110 133 6,65-67-19,-21 1 1,66-67-3,0 0 1,-22-22 0,22 22 1,-22-22-1,22 23 0,-23-1 2,23 0 1,23-22 15,-1 0-17,0 0 1,0-22-3,0 0 2,0 22-1,-22-23 0,22 23 0,1-22 0,-1 0 0,0 0 0,0 0 0,0 0 0,0-1 0,1 1 0,-1 0 0,0 0 0,22-22 0,-22 22 0,0-1 0</inkml:trace>
    </iact:actionData>
  </iact:action>
  <iact:action type="add" startTime="207994">
    <iact:property name="dataType" value="strokeEraser"/>
    <iact:actionData xml:id="d118">
      <inkml:trace xmlns:inkml="http://www.w3.org/2003/InkML" xml:id="stk95" contextRef="#ctx0" brushRef="#br1">9923 9259 0,'0'0'1,"0"22"-1,-22-22 4,22 22-1,-22-22-1,22 23 4,-22-23-5,-1 0 4,23 22-1,-22-22-1,0 22 1,0 0 0,0-22-3,0 22 0,22 0 3,-22-22-2,-1 23-1,1-1 3,0 0-2,22 0-2,-22-22 1,22 22 0,-22-22 0,22 22 0</inkml:trace>
    </iact:actionData>
  </iact:action>
  <iact:action type="remove" startTime="208303">
    <iact:property name="style" value="instant"/>
    <iact:actionData xml:id="d119" ref="#d83"/>
  </iact:action>
  <iact:action type="add" startTime="208247">
    <iact:property name="dataType" value="strokeEraser"/>
    <iact:actionData xml:id="d120">
      <inkml:trace xmlns:inkml="http://www.w3.org/2003/InkML" xml:id="stk96" contextRef="#ctx0" brushRef="#br1">10676 10876 0,'22'0'2,"-22"-22"1,0 0 0,0 0 4,22 22-4,-22-22-2,0-1 3,0 1 0,0 0-1,0 0 0,0 0 0,0 0 0,-22 0 0,22-1-1,0 1 3,0 0-4,-22 22 0,22-22 1,0 0 0,-22 22 7,0-67-6,0 67 0,22-22-1,-23 0 0,1 22 5,0 0 6,22-22-12,-22 22 5,0 0-1,22-22-4,-22 22 0,0 0 5,-1-22-5,1 22 4,0-23-1,0 23 2</inkml:trace>
    </iact:actionData>
  </iact:action>
  <iact:action type="remove" startTime="208548">
    <iact:property name="style" value="instant"/>
    <iact:actionData xml:id="d121" ref="#d82"/>
  </iact:action>
  <iact:action type="add" startTime="208456">
    <iact:property name="dataType" value="strokeEraser"/>
    <iact:actionData xml:id="d122">
      <inkml:trace xmlns:inkml="http://www.w3.org/2003/InkML" xml:id="stk97" contextRef="#ctx0" brushRef="#br1">10211 10234 0,'0'0'0,"-22"0"8,0 0 6,-1 0 22,1 0-28,22-22-7,-22 22 3,0 0-2,0-22 3,0-1 0,-23 23-4,23-22 1,0 22 3,0-22-5,-67-22 8,-88-45-5,155 89-2,-22-22 2,-1 0-2,23 0 0,0 22-1,0-22 1,0 22 1,0 0-1,0 0 1,22-23-1,-23 23 0,1 0 1,0 0 0</inkml:trace>
    </iact:actionData>
  </iact:action>
  <iact:action type="add" startTime="208668">
    <iact:property name="dataType" value="strokeEraser"/>
    <iact:actionData xml:id="d123">
      <inkml:trace xmlns:inkml="http://www.w3.org/2003/InkML" xml:id="stk98" contextRef="#ctx0" brushRef="#br1">9524 9968 0,'22'0'1,"-22"22"0,23-22 0,-1 0 2,0 0 2,0 22 0,0-22-1,0 0 2,-22 22-5,23-22 1,-1 0 2,0 23 1,0-23 1,0 0 2,0 22-2</inkml:trace>
    </iact:actionData>
  </iact:action>
  <iact:action type="remove" startTime="208933">
    <iact:property name="style" value="instant"/>
    <iact:actionData xml:id="d124" ref="#d84"/>
  </iact:action>
  <iact:action type="add" startTime="208926">
    <iact:property name="dataType" value="strokeEraser"/>
    <iact:actionData xml:id="d125">
      <inkml:trace xmlns:inkml="http://www.w3.org/2003/InkML" xml:id="stk99" contextRef="#ctx0" brushRef="#br1">11186 10522 0,'0'0'1,"66"0"-1,-44 22 1,0-22 0,0 22 0,23-22 0,-23 0 0,0 22 0,22-22 7,134 45-6,-112-45 2,-44 22-3,0-22 0,0 0 1,1 0 0,-1 0 0,0 0 2,0 0 0,0 0 2,0 0 4,0 0 73</inkml:trace>
    </iact:actionData>
  </iact:action>
  <iact:action type="remove" startTime="209288">
    <iact:property name="style" value="instant"/>
    <iact:actionData xml:id="d126" ref="#d85"/>
  </iact:action>
  <iact:action type="add" startTime="209167">
    <iact:property name="dataType" value="strokeEraser"/>
    <iact:actionData xml:id="d127">
      <inkml:trace xmlns:inkml="http://www.w3.org/2003/InkML" xml:id="stk100" contextRef="#ctx0" brushRef="#br1">12492 10367 0,'22'0'9,"1"0"-1,-1 0 0,0 0-5,0 0 1,0 0-2,0 0 1,1 0 0,-1 0 0,0 0 1,-44 0 38,0 0-36,-1 0-2,1 0 1,0 0-2,0 0 1,0 0-2,0 22 4,-23-22-3,23 0 15,-199 44-17</inkml:trace>
    </iact:actionData>
  </iact:action>
  <iact:action type="add" startTime="209405">
    <iact:property name="dataType" value="strokeEraser"/>
    <iact:actionData xml:id="d128">
      <inkml:trace xmlns:inkml="http://www.w3.org/2003/InkML" xml:id="stk101" contextRef="#ctx0" brushRef="#br1">11540 10234 0,'22'0'0,"0"0"4,0-22 2,1 22-2,-1 0 1,0 0 0,-22-22-4,22 22 1,0 0 5,-22-23-6,22 23-1,0 0 5,1 0 0,-1 0-1,-22-22-1,22 22 0,0 0 2,0 0 2,0 0-4,0 0 2,1 0-1,-23 22-1,22-22 1,0 0-2,-22 23-2,22-23 1,-22 22 1,22-22 0,0 22 0,1-22 0,-23 22 0,22-22-1,-22 22 0,22-22 0,0 0 1,-22 22-1,22-22 0,-22 22 1,22-22-1,-22 23 1,22-23-1,-22 22 2,23-22-3,-1 22 4,-22 0-2,22-22-1,0 0 6,-22 22-5,22-22-1</inkml:trace>
    </iact:actionData>
  </iact:action>
  <iact:action type="remove" startTime="209613">
    <iact:property name="style" value="instant"/>
    <iact:actionData xml:id="d129" ref="#d86"/>
  </iact:action>
  <iact:action type="add" startTime="209605">
    <iact:property name="dataType" value="strokeEraser"/>
    <iact:actionData xml:id="d130">
      <inkml:trace xmlns:inkml="http://www.w3.org/2003/InkML" xml:id="stk102" contextRef="#ctx0" brushRef="#br1">11983 10677 0,'0'0'1,"-22"0"-1,0 22 2,-1-22 0,1 22 0,22 0 7,-66 0-6,44 1 3,0 21-5,-1-44 0,23 22 2,-22-22-1,0 0 71,0 0-54</inkml:trace>
    </iact:actionData>
  </iact:action>
  <iact:action type="add" startTime="209896">
    <iact:property name="dataType" value="strokeEraser"/>
    <iact:actionData xml:id="d131">
      <inkml:trace xmlns:inkml="http://www.w3.org/2003/InkML" xml:id="stk103" contextRef="#ctx0" brushRef="#br1">14552 11031 0,'0'0'0,"45"0"1,-1 0-1,-22 0 1,22 0 0,1 0 0,-23 0 0,22 0 0,0 0 0,-21 0 0,21 0 0,-22 0 0,22 0 0,-22 0 0,23 0 0,-23 0 0,0 0 0,0 0 0,0 0 0,0 0 0,1 0 1,-1 0 0,0 0 0,0 0 1,0-22 3,-22 0 16,-22 22-20,0 0 5,22-22-4,-22 22-1,0 0 1,-1 0 0,1 0 1,22-22-1,-22 22-1,0 0 0,0 0 1,0 0 2,0 0 0,-1 0 2,1 0-5,0 0 2,0 0-1,0 0 2</inkml:trace>
    </iact:actionData>
  </iact:action>
  <iact:action type="remove" startTime="210134">
    <iact:property name="style" value="instant"/>
    <iact:actionData xml:id="d132" ref="#d88"/>
  </iact:action>
  <iact:action type="add" startTime="210141">
    <iact:property name="dataType" value="strokeEraser"/>
    <iact:actionData xml:id="d133">
      <inkml:trace xmlns:inkml="http://www.w3.org/2003/InkML" xml:id="stk104" contextRef="#ctx0" brushRef="#br1">14198 10810 0,'-22'0'10,"0"0"-8,-1 0 6,23 22-6,-22-22 3,0 0 1,22 22 1,-22-22-4,0 0 6,0 0-4,0 0 19</inkml:trace>
    </iact:actionData>
  </iact:action>
  <iact:action type="add" startTime="210350">
    <iact:property name="dataType" value="strokeEraser"/>
    <iact:actionData xml:id="d134">
      <inkml:trace xmlns:inkml="http://www.w3.org/2003/InkML" xml:id="stk105" contextRef="#ctx0" brushRef="#br1">13799 10721 0,'0'-22'49,"0"0"-41,22 22-7,-22-22 4,0 0-2,22 22-2,-22-23 2,0 1 1,23 22-1,-23-22 1,0 0 3,0 0 6</inkml:trace>
    </iact:actionData>
  </iact:action>
  <iact:action type="remove" startTime="210563">
    <iact:property name="style" value="instant"/>
    <iact:actionData xml:id="d135" ref="#d87"/>
  </iact:action>
  <iact:action type="add" startTime="210586">
    <iact:property name="dataType" value="strokeEraser"/>
    <iact:actionData xml:id="d136">
      <inkml:trace xmlns:inkml="http://www.w3.org/2003/InkML" xml:id="stk106" contextRef="#ctx0" brushRef="#br1">13600 10411 0,'22'0'128,"-22"22"-125</inkml:trace>
    </iact:actionData>
  </iact:action>
  <iact:action type="remove" startTime="210872">
    <iact:property name="style" value="instant"/>
    <iact:actionData xml:id="d137" ref="#d89"/>
  </iact:action>
  <iact:action type="add" startTime="210784">
    <iact:property name="dataType" value="strokeEraser"/>
    <iact:actionData xml:id="d138">
      <inkml:trace xmlns:inkml="http://www.w3.org/2003/InkML" xml:id="stk107" contextRef="#ctx0" brushRef="#br1">13556 10610 0,'0'23'1,"0"-1"-1,0 0 3,-23-22-1,23 22 1,0 0 6,0 0 3,23-22-7,-1 0 6,-22 22-9,22-22 0,0 0 2,0 23-1,0-23 1,-22 22-1,45-22 0,-23 22 0,0-22-1,0 22 2,22-22 0,-44 22-2,45 0 1,-23-22-1,44 23 7,-44-1-9,133 44 2,-132-66-2,-23 22 11,265 89-10,-242-89-1,-1-22 1,0 0 0,0 22 0,0 0 0,0-22 0,0 0 0,1 23 0,-1-23 0,0 22 0,0-22 0,0 0 0,-22 22 0,22-22 0,0 0 0,1 0 0,-1 22 0,0-22 0,0 0 0,0 0 0,0 22 0,1-22 1,-1 0-1,0 0 0</inkml:trace>
    </iact:actionData>
  </iact:action>
  <iact:action type="remove" startTime="211117">
    <iact:property name="style" value="instant"/>
    <iact:actionData xml:id="d139" ref="#d90"/>
  </iact:action>
  <iact:action type="add" startTime="211005">
    <iact:property name="dataType" value="strokeEraser"/>
    <iact:actionData xml:id="d140">
      <inkml:trace xmlns:inkml="http://www.w3.org/2003/InkML" xml:id="stk108" contextRef="#ctx0" brushRef="#br1">15350 11297 0,'22'0'97,"0"0"-89,0-22 23,111-67-30</inkml:trace>
    </iact:actionData>
  </iact:action>
  <iact:action type="remove" startTime="211210">
    <iact:property name="style" value="instant"/>
    <iact:actionData xml:id="d141" ref="#d91"/>
  </iact:action>
  <iact:action type="add" startTime="211216">
    <iact:property name="dataType" value="strokeEraser"/>
    <iact:actionData xml:id="d142">
      <inkml:trace xmlns:inkml="http://www.w3.org/2003/InkML" xml:id="stk109" contextRef="#ctx0" brushRef="#br1">16147 10987 0,'0'-22'10,"0"44"21,-22-22 36,0 0-63,0 0-2,-1 0 2,1 0 1</inkml:trace>
    </iact:actionData>
  </iact:action>
  <iact:action type="remove" startTime="211512">
    <iact:property name="style" value="instant"/>
    <iact:actionData xml:id="d143" ref="#d92"/>
  </iact:action>
  <iact:action type="add" startTime="211417">
    <iact:property name="dataType" value="strokeEraser"/>
    <iact:actionData xml:id="d144">
      <inkml:trace xmlns:inkml="http://www.w3.org/2003/InkML" xml:id="stk110" contextRef="#ctx0" brushRef="#br1">15748 10987 0,'-22'22'1,"22"0"1,0 0 3,0 1-1,0-1 1,0 0 1,-22 0-5,22 0 3,0 0 2,0 0 1,0 1 1,0-1-1,0 0 1,-22-22-7,22 22 6,0 0 3,0 0-3,0 1 21,-22 65-25</inkml:trace>
    </iact:actionData>
  </iact:action>
  <iact:action type="add" startTime="211630">
    <iact:property name="dataType" value="strokeEraser"/>
    <iact:actionData xml:id="d145">
      <inkml:trace xmlns:inkml="http://www.w3.org/2003/InkML" xml:id="stk111" contextRef="#ctx0" brushRef="#br1">15748 11496 0,'22'0'31,"-22"23"-19,0-1-7,0 0 1,0 0-1,23-22-4,-23 22 3,0 0-1,0 1 2,22-1 0,-22 0 3,22-22-7,-22 22 8,22-22-8,0 0 12,178 177-3,-156-133-9,-22-21-1</inkml:trace>
    </iact:actionData>
  </iact:action>
  <iact:action type="remove" startTime="211995">
    <iact:property name="style" value="instant"/>
    <iact:actionData xml:id="d146" ref="#d113"/>
  </iact:action>
  <iact:action type="add" startTime="211854">
    <iact:property name="dataType" value="strokeEraser"/>
    <iact:actionData xml:id="d147">
      <inkml:trace xmlns:inkml="http://www.w3.org/2003/InkML" xml:id="stk112" contextRef="#ctx0" brushRef="#br1">21441 16436 0,'0'0'1,"22"22"0,0 0-1,0 1 1,23-23 0,-45 22 0,22 0 0,0-22 0,22 22 0,-22-22 0,0 22 0,-22 0 0,45-22 0,-45 23 0,22-23 0,0 0 0,0 22 0,0-22 1,-22 22-1,22-22 0,1 0 1,-1 0 2,0 0 11,-22-22-2,22 22-12,-22-22 2,0-1 1,0 1-1,0 0 1,22 22-2,-22-22-1,0 0 2,0 0 0,0-1 0,0 1 0,0 0-2,0 0 1,0 0 0,0 0 0,0 0-1,0-1 1,-22 23-1,22-22 1,0 0-1,-22 22 0,22-22 0,-22 0 1,0 0 3,22 0 1,-45-1-4,23 23 1,0 0 4,0-22-3,0 22-2,0 0-1,-1 0 3,1 0-3,0 0 1,0 0 6</inkml:trace>
    </iact:actionData>
  </iact:action>
  <iact:action type="add" startTime="212083">
    <iact:property name="dataType" value="strokeEraser"/>
    <iact:actionData xml:id="d148">
      <inkml:trace xmlns:inkml="http://www.w3.org/2003/InkML" xml:id="stk113" contextRef="#ctx0" brushRef="#br1">20798 15927 0,'0'22'0,"-22"0"2,22 0 1,-22-22-2,22 22 1,-22 0 2,22 1-2,-22-23-1,22 22 2,0 0 0,-22-22-2,22 22 1,-22 0 2,22 0 0,-23-22 0,23 23-1,0-1 2,-22-22-2,22 22 1,-22 0 5,0-22 6,0 22-7,0-22-1,-1 0-1,1 0 1,22 22-1,-22-22-3,0 0 4</inkml:trace>
    </iact:actionData>
  </iact:action>
  <iact:action type="remove" startTime="212326">
    <iact:property name="style" value="instant"/>
    <iact:actionData xml:id="d149" ref="#d114"/>
  </iact:action>
  <iact:action type="add" startTime="212310">
    <iact:property name="dataType" value="strokeEraser"/>
    <iact:actionData xml:id="d150">
      <inkml:trace xmlns:inkml="http://www.w3.org/2003/InkML" xml:id="stk114" contextRef="#ctx0" brushRef="#br1">21950 16325 0,'0'0'1,"22"0"0,1 0-1,-1 23 1,22-23 0,-22 0 0,0 22 0,23-22 0,-23 0 0,0 22 0,0-22 0,22 22 0,-22-22 0,23 22 0,-23-22 0,0 22 0,0 0 0,0-22 5,133 67-4,-132-45 4,87 22-1,-88-21-4,1-1 3,-1-22-3,22 22 1,0 0 2,-22 0-3,1-22 1,-1 22 0,0-22 1,-22 22 2,22-22 2,-44 0 31,22-22-37,-22 22 8,22-22-7</inkml:trace>
    </iact:actionData>
  </iact:action>
  <iact:action type="add" startTime="212538">
    <iact:property name="dataType" value="strokeEraser"/>
    <iact:actionData xml:id="d151">
      <inkml:trace xmlns:inkml="http://www.w3.org/2003/InkML" xml:id="stk115" contextRef="#ctx0" brushRef="#br1">23301 16458 0,'22'-22'1,"-22"0"-1,0 0 1,23 22 0,-23-22 1,22 22-1,-22-22 0,22 22 0,-22-23 0,0 1 0,22 22 0,-22-22 0,22 22 0,-22-22 0,22 22 0,-22-22 0,23 22 0,-23-22 0,22 22 0,-22-22 0,22-1 0,0 1 1,0 22-1,0-22 0,0 0 0,1 0 1,-1 22-1,0-22 0,0-1 0,0 23 0,0-22 0,23 0 0,-23 22 0,22-22 0,-22 0 0,23 0 0,-23 22 0,22-22 0,0-1 0,1 1 0,-1 0 0,0 22 0,0-22 0,1 0 0,-1 0 0,0 22 0,1-23 0,-1 1 0,0 0 0,23 0 0,-23 0 0,0 22 0,1-22 0,21 0 0,-22-1 0,23-21 0,-1 22 0,1 0 0,-23 0 0,22 0 0,1-1 0,-1-21 0,1 22 0,21 0 0,-21 0 0,-1-1 0,1-21 0,21 22 0,-21-22 0,21 22 0,-21-1 0,21-21 0,1 22 0,-23-22 0,23 21 0,0 1 0,-23-22 0,23 22 0,-1-22 0,1 21 0,0-21 0,-23 22 0,23-22 0,-1-1 0</inkml:trace>
    </iact:actionData>
  </iact:action>
  <iact:action type="add" startTime="212770">
    <iact:property name="dataType" value="strokeEraser"/>
    <iact:actionData xml:id="d152">
      <inkml:trace xmlns:inkml="http://www.w3.org/2003/InkML" xml:id="stk116" contextRef="#ctx0" brushRef="#br1">31940 10921 0,'22'0'1,"-66"-45"-1,66 90 1,-44-112 1,-1 67-1,23-22 2,0 0 1,-22 22-3,22-22 5,0-1 7,-22 23 18,0 0-22,0 0-3,0 0-3,-1 0 1,1 0-3,0 0 1,0 0 0,-22 0 0,22 23 2,-1-23-3,-21 0 1,22 0 0,-22 0 0,22 22-1,-1-22-1,1 0 0,0 0 1,0 0 0,0 0 1,0 0-1,-1 0 0,1 0 0,0 0 1,0 0-1,0 0 0,0 0 0,0 0 2,-1 0-2,1 0-1,0 0 1,0 0 1,0 0 0,0-22-1,0 22 0,-1 0 1,1 0-1,0-23 0,0 23 0</inkml:trace>
    </iact:actionData>
  </iact:action>
  <iact:action type="add" startTime="251312">
    <iact:property name="dataType"/>
    <iact:actionData xml:id="d153">
      <inkml:trace xmlns:inkml="http://www.w3.org/2003/InkML" xml:id="stk117" contextRef="#ctx0" brushRef="#br0">20267 6335 0,'0'-22'17,"-22"22"-14,0 0 7,0 0 6,0 0 12,-1 0-13,1 0-6,22 22 3,-22-22-7,22 23 3,0-1-3,0 0-2,-22 0 1,22 0-1,0 23 5,-22-23-5,22 0 41,22-22-42,89-22 23,-89 0-20,0 22-2,0 0 1,0 0 0,0 0-4,1-23 6,21 23-3,-22-22 0,0 22 1,23 0 3,43-22-4,-66 0 5,0 22-7,67-22 3,-67 0-3,45-1 2,-45 23-2,22 0 2,-22-22-3,0 22 6,89-44-6,-89 44 2,0 0-1,1 0-1,-1-22 4,44 22-3,-44-22 0,23 22 2,-23 0-2,0-22 1,44 22-1,1-23 3,-45 23-2,0-22-1,0 22 0,0 0-1,45-22 4,-45 22-2,0 0 0,22-22-1,23 22 3,-45-22-3,22 22 1,-22 0 0,23-22 1,-23 22-3,22 0 4,-22 0 0,23 0-4,-23 0 1,22 0 3,-22 0-3,0 0 1,1 0-1,-1 0 3,0 0-3,0 22 2,0-22-3,22 22 4,-21 0-2,-1-22 0,0 22 0,0-22 1,-22 22-2,44-22 2,-21 23-2,-1-1 2,0 0-2,0 0 3,0 0-4,0 0 2,0 0 0,1 1-1,-1 21 1,0-44-1,22 66 2,-22-43-2,23 43 3,-23-44-3,0 0 2,22 67-3,-22-67 5,45 89-4,-45-89 0,-22 0 0,22 0 0,0 23 3,45 65-4,-67-88 2,22 1-1,-22-1 0,22 22 3,22 45-3,-22-45-1,-22-22 1,23 0 0,-23 0 0,22 1 0,-22 21 2,22 0-3,0 45 4,-22-67-3,22 44 2,0-43-2,0 65 2,-22-66-2,23 45 2,-23-45 3,44 111-5,-44-111 1,22 22-2,-22-22 2,22 1 0,-22 21-1,22-22 1,1 44-1,-23-43-1,22-1 2,-22 0-1,22 0 0,-22 0 0,22 0 0,-22 1 1,22-1-1,-22 0 1,22-22-1,-22 22 0,22-22 0,-22 22 0,23-22 1,-23 22-1,22-22 1,-22 22 3,22-22-5,0 0 4,0 0 2,-22 23-5,177-23 25,-154 0-24,-1 0 0,0 0 0,0 0 0,0 0 0,0 0-1,0 0 2,1 0-2,-1 0 1,0 0-1,0 0 1,0 22-1,0-22 1,-22 22-1,22-22 0,1 0 0,-1 0 0,0 22 0,0 0 0,0-22 0,0 22 0,1-22 0,21 23 0,-22-23 0,22 22 0,-22 0 0,1 0 0,21-22 0,-22 22 0,0 0 0,22 0 0,-21-22 0,21 23 0,-22-1 0,0 0 0,0-22 0,1 44 0,21-44 0,-22 22 0,0 0 0,0 1 0,0-23 0,1 22 0,-1 0 0,0-22 0,0 22 0,-22 0 0,22 0 0,0 1 1,0-23-1,-22 22 0,23 0 0,-23 0 1,22 0 0,-22 0 0,22 0 0,-22 1-1,0-1 1,0 0 0,0 0-1,22-22 0,-22 22 0,0 0 2,0 0-3,0 1 1,0-1 1,0 0-1,0 0 1,0 0-1,0 0 0,0 1 0,0-1 1,0 0-1,-22 0 0,22 0 0,0 0 1,0 0-1,0 1 0,0-1 0,0 0 0,-22 0 0,22 0 0,0 0 0,0 1 0,0-1 0,0 0 0,-22 0 0,22 0 0,0 0 0,0 0 0,-23 1 0,23-1 0,0 0 0,0 0 0,0 0 0,-22 0 0,22 0 0,0 1 0,0 21 0,0-22 0,-22 0 0,22 0 0,0 1 0,-22-1 0,22 0 0,0 22 1,-22-22 0,22 0-1,0 1 0,-22-1 0,22 0 0,0 0 0,0 0 0,-22 0 0,22 1 0,0-1 0,0 0 0,-23 0 0,1 0 1,22 0-1,0 0 0,-22 1 0,0-1 1,22 0-1,0 0 0,-22 0 0,0 0 1,22 0-1,0 1 0,-22-23 0,22 22 0,-23 0 0,23 0 0,-22 0 1,22 0-1,0 1 0,-22-23 0,22 22 0,-22-22 0,22 22 0,0 0 0,-22 0 1,22 0-1,-22 0 1,22 1-1,0-1 1,-23 0-1,23 0 1,0 0-1,-22 0 0,22 0 1,0 1-1,0-1 0,0 0 0,0 0 0,0 0 1,0 0-1,0 1 0,0-1 0,0 0 0,0 0 0,0 0 0,0 0 0,0 0 0,0 1 0,0 21 1,0-22 0,22 0-1,-22 0 0,0 1 0,0-1 0,23 0 0,-23 0 0,0 0 0,22 0 0,-22 23 0,0-23 0,22 0 0,-22 0 0,22 0 0,-22 0 0,0 0 0,22 1 0,-22-1 0,22 0 0,-22 0 0,23 0 0,-1 0 1,-22 1-1,22-1 0,0 0 0,-22 0 0,22 0 0,-22 0 0,22 0 0,-22 1 0,22-1 0,1 0 1,-23 0-1,22 0 0,-22 0 0,22 1 0,0-23 0,-22 22 0,0 0 0,22 0 0,0 0 1,-22 0-1,22 0 2,-22 1-3,23-1 3,-23 0-2,0 0 2,0 0 0,0 0 1,0 0 0,0 1 0,0-1-1,-23-22-1,23 22-1,-22-22 0,22 22 0,-22-22 1,22 22 0,-22-22-1,22 22 0,-22-22 0,0 0 1,22 23-1,-22-23 0,22 22 0,-23-22 0,1 0 1,22 22-1,-22-22 0,22 22 0,-22-22 0,0 0 0,0 22 0,0 0 1,-1-22-1,1 22 0,0-22 1,22 23-2,-22-23 1,0 22 0,0 0 0,-1 0 1,1-22-1,0 22 0,0 0 0,0-22 0,22 22 0,-22 1 0,0-23 0,-1 22 0,1 0 0,0 0 0,0 0 0,0-22 0,22 22 0,-22 1 0,-23-1 1,23 0-1,0 0 0,0 0 0,0-22 1,0 22-2,-1 0 1,-21 1 0,22-23 0,0 22 0,0 0 0,0 0 0,-1 0 0,1-22 1,-22 45-1,22-23 0,-22 0 0,21 0 0,1 0 0,-22-22 1,22 22-2,-23 0 1,23 1 0,0-1 0,-22-22 0,22 22 0,-23 0 0,23 0 0,0-22 0,-22 22 0,22 0 0,-23 1 0,23-23 0,-22 22 0,22 0 0,-23 0 0,23-22 0,-22 22 0,0 0 0,22-22 0,-23 23 0,23-1 0,-22 0 0,22-22 0,-23 22 0,1 0 0,22-22 0,-22 22 0,-1-22 0,23 22 0,-22-22 0,22 23 0,-23-1 0,1-22 0,22 22 0,-22-22 0,-1 22 0,23-22 0,-22 22 0,0-22 0,22 0 0,-23 22 0,1-22 0,22 23 0,-23-23 0,1 0 0,22 22 0,-22-22 0,22 22 0,-23-22 0,23 0 0,-22 22 0,22-22 0,0 0 0,-23 0 0,23 22 0,-22-22 0,22 0 0,-1 22 0,-21-22 0,22 0 0,0 0 0,0 22 0,-23-22 0,23 0 0,0 0 0,0 0 0,-22 0 0,22 0 0,-1 0 0,1 0 0,0 23 0,-22-23 0,22 0 0,-1 0 0,1 0 0,0 0 0,0 0 0,0 0 0,0 0 0,0 0 0,-1 0 0,1 0 0,0-23 0,0 23 0,0 0 0,0 0 0,0-22 0,-1 22 0,1-22 0,0 22 0,0 0 0,0-22 0,0 22 0,-1-22 0,1 22 0,0-22 0,0 22 0,0-22 0,0-1 0,0 23 0,-1-22 0,1 0 0,-22 22 0,22-22 0,0 0 0,0 22 0,-1-45 0,1 45 0,-22-22 0,22 0 0,0 0 0,0 0 0,-23 22 0,23-44 0,0 21 0,0 23 0,-23-22 0,23 0 0,0 0 0,0 0 0,-22 0 0,22-1 0,-1 1 0,1 0 0,-22 0 0,22 0 0,0 0 0,0 0 0,-1 22 1,-21-23-2,22 1 2,0 0-2,0 0 2,-1 0-1,1 0 0,0 22 0,0-22 0,-22-1 0,22 1 0,-1 22 0,1-22 0,0 0 0,0 0 0,0 0 0,0 22 0,0-23 0,-1 1-1,1 0 1,0 0 1,0 22-1,0-22 0,0 0 0,-1 0 0,1-1 0,0 1 0,0 22 0,-22-44 0,22 22 1,-1 0-1,1-1 0,0 1 0,-22 0 1,22 0 2,-45-67-2,23 67-1,22-22 1,0 44-2,22-22 1,-23 0 0,1 0 0,0-1-1,0 1 2,0 0-1,0 0 0,22 0 1,-22 0-2,-1-1 1,1 1 0,0 0 0,0-22 1,0 22-1,22 0 0,-44-23 0,21-21 1,1 44-1,0 0 1,22-1-1,-22 1 0,0 0 0,0-22 0,22 22 0,-23-1 0,1 1 0,22-22 0,-22 22-1,0 0 2,22 0-1,-22-23 0,0 23-1,22 0 2,-22 0-1,-1-23 0,23 23 0,-22 0 0,22 0 0,-22-22 0,0 22 0,22-1 0,0 1 0,-22-22-1,22 22 1,-22 0 0,22 0 1,0-1-1,-22 1-1,22 0 1,-23 0 0,23 0 1,0 0-2,0-1 1,-22 1 0,22 0 0,0 0 0,-22 22 0,22-22 0,0 0 0,0-23 0,-22 45 0,22-22 0,0 0 0,0 0 0,0 0 0,-22 0 0,22-1 0,0 1 0,0 0 0,-22 0 0,22 0 0,0 0 0,0 0 0,-23 22 0,23-23 0,0 1 0,0 0 0,0 0 0,0 0 0,0 0 0,0 0 0,0-1 0,0 1 1,0 0-1,0 0 0,0 0 1,0 0-1,0-1 1,0 1 0,0 0 0,0 0 0,0 0 0,0 0 2,23 22-4,-23-22 1,22 22 1,-22-23-1,22 1 1,-22 0 1,22 22-2,0-22 2,0 0 0,1 22 0,-23-22-2,22 22 0,-22-22 2,22 22-3,0 0 2,0-23 1,0 23-2,0-22 1,1 22 0,-1 0 0,0-22-1,0 22 2,0 0-2,-22-22 0,22 22 0,0 0 0,1-22 1,-1 22 0,0 0 0,0-22-1,0 22 1,0-23-1,1 23 1,-1 0 0,-22-22-1,22 22 0,0 0 0,0-22 1,0 22 0,0 0 0,-22-22-1,23 22 0,-1 0 1,-22-22-1,22 22 0,0 0 1,-22-22-1,22 22 0,-22-22 1,22 22-1,-22-23 0,22 23 0,1-22 1,-23 0-1,22 0 2,-22 0-2,22 22 0,-22-22 0,22-1 1,-22 1 0,22 22-1,-22-22 0,0 0 1,22 0-1,-22 0 1,0 0 0,0-1 0,23 1-1,-23 0 1,0 0-1,0 0 1,0 0 0,0 0-1,0-1 1,0 1 0,22 0 0,-22 0 0,0 0-1,0 0 1,0-1 0,0 1-1,0 0 1,0 0 0,0 0-1,0 0 1,0 0 0,0-1 0,-22 1-1,22 0 0,0 0 1,0 0 0,0 0-1,0-1 0,-23 23 0,23-22 0,0 0 0,0 0 0,0 0 0,-22 0 0,22 0 0,0-1 0,0 1 0,-22 0 0,22 0 0,0 0 0,-22 0 0,22 0 0,0-1 0,0 1 0,-22 0 0,22-22 0,-22 22 0,22-1 0,-23 1 0,23 0 0,-22 0 0,22-22 0,-22 22 0,22-1 0,-22-21 0,0 22 0,22 0 0,-22 0 0,22 0 0,-22-23 0,-1 23 1,23-22-2,-22 22 1,-22-23 1,44 1-1,-22 22 0,0-22 0,0 21 0,22 1 0,-23 0 0,1-22 0,0 22 0,0-1 0,0-21 0,22 22 0,-22 0 0,-1 0 1,1-23-1,0 23 0,0 0 1,0-22-2,0 22 2,-23-45 0,23 23-1,0 22 0,0-23 1,0 23-2,0 0 1,-23-44 1,23 44-1,0-1 1,-22-21-1,22 0 1,-23-1-1,23 23 1,22 0-2,-22 0 1,0 0 1,22 0-2,-22 0 1,0-1 0,-1 1 0,1-22 1,22 22 1,-22 0-2,22 0 0,0-1 1,-22 23-1,22-22 0,0 0 1,0 0 0,0 0 1,0 0-1,0-1 2,0 1-3,0 0 1,0 0 0,0 0 1,22 0 0,-22 0 0,22 22-2,-22-23 0,22 23 0,-22-22 1,23 22 0,-23-22-1,22 22 0,-22-22 1,22 22-1,-22-22 0,22 22 0,0-22 1,0 22 0,-22-22-1,22 22 0,-22-23 0,23 23 0,-1-22 2,0 22-2,-22-22 0,22 22 0,0 0 1,0-22-1,1 0 1,-1 22 0,0-22-1,0 22 1,0 0-1,-22-23 0,22 23 0,0 0 0,1-22 0,-1 22 1,0-22-1,0 22 1,0-22 0,0 22-1,0-22 0,1 22 0,-1 0 0,22-22 3,-22 22-3,0-22-1,1 22 1,-1 0 1,0 0-1,0-23-1,0 23 1,0 0 0,-22-22 0,45 22 0,-23 0 1,0 0-1,0-22 0,0 22 0,22 0 0,1 0 1,-45-22-1,22 22 0,0 0 0,22 0 0,-21-22 0,-1 22 0,0 0 0,0 0 0,0 0 0,22 0 0,-21 0 0,-1 0 0,22-22 0,-22 22 0,0 0 0,23 0 0,-23 0 0,22 0 0,-22 0 0,0 0 0,23 0 0,-1 0 0,-22 0 0,0 0 0,23 0 0,-23 0 0,0 0 0,22 0 0,-22 0 0,0 22 0,23-22 0,-23 0 0,0 0 0,0 0 0,0 0 0,1 0 0,-1 0 0,0 0 1,0 0-1,0-22 1,0 22 1,0 0-1,-22-23 6,-22 23 25,0 0-21,44 0 50,0 0-57,23-22 0,65 22-1,-87-22-4</inkml:trace>
    </iact:actionData>
  </iact:action>
  <iact:action type="add" startTime="253457">
    <iact:property name="dataType"/>
    <iact:actionData xml:id="d154">
      <inkml:trace xmlns:inkml="http://www.w3.org/2003/InkML" xml:id="stk118" contextRef="#ctx0" brushRef="#br0">28750 9902 0,'0'-22'2,"0"44"3,23-66-4,-23 21 6,0 1 16,-23 22-11,1 0-3,22 22-2,-22-22-4,0 0 1,22 23-1,-22-23 0,22 22-1,-22-22 0,22 22 3,-22 0-5,22 0 4,-23-22-4,23 22 3,-22 23-1,0-45-1,22 44 1,-22-44-1,22 22 0,-22 0 1,22 0-1,0 0 1,-22-22-1,22 23 0,-23-1 1,23 0 0,0 0-1,0 0 0,-22-22 0,22 22 0,0 1 1,-22-1-1,22 0 0,0 0 1,0 0-1,0 0 1,-22 0-1,22 1 1,0-1-1,0 0 0,0 0 0,-22 0 0,22 0 1,0 1-1,0-1 0,0 0 1,0 0-1,0 0 0,0 0 0,0 0 1,0 1-1,0-1 0,0 0 1,0 0-1,-22 0 0,22 0 1,0 0-1,0 1 1,0-1-1,0 0 0,0 0 1,0 0-1,0 0 1,0 1-1,0-1 1,0 0-1,0 0 1,0 0-1,0 0 1,0 0-1,22 1 1,-22-1 0,0 0 0,0 0-1,22-22 0,-22 22 0,0 0 1,0 0 0,22-22-1,-22 23 0,22-1 1,-22 0 0,22-22-1,-22 22 1,23-22-1,-23 22 0,22-22 1,-22 22-1,22-22 0,-22 23 0,22-23 0,0 0 1,-22 22-1,22-22 0,-22 22 0,23-22 0,-1 0 0,0 22 1,0-22-1,0 22 1,0-22-1,0 0 0,-22 22 0,23-22 0,-1 22 0,0-22 0,0 0 0,0 23 0,0-23 0,0 0 0,1 22 0,-1-22 0,0 22 0,0-22 0,0 0 0,0 22 0,1-22 0,-1 22 0,0-22 0,0 22 0,0-22 0,0 0 0,0 0 0,1 23 0,-1-23 0,0 0 0,0 22 0,0-22 0,0 0 0,0 0 0,1 0 0,-1 22 0,0-22 0,0 0 0,0 0 0,0 0 0,1 0 0,-1 0 0,0 0 0,-22 22 0,44-22 0,-22 0 1,0 0-1,1 0 0,-1 0 0,0 0 0,0 0 0,0 0 0,0 0 0,0 0 0,1 0 0,-1 0 0,0 0 0,-22-22 0,22 22 0,0 0 0,0 0 0,1-22 0,-1 22 0,0 0 0,0-22 1,0 22-1,-22-23 0,22 23 0,0 0 0,1 0 0,-23-22 0,22 22 0,-22-22 0,22 22 0,0-22 0,0 22 0,-22-22 0,22 22 0,-22-22 0,22 22 0,-22-23 0,23 23 0,-23-22 0,22 0 0,-22 0 1,22 0-1,0 22 0,-22-22 0,22 0 0,-22-1 1,22 1-1,-22 0 0,23 22 0,-23-22 0,22 0 0,-22 0 0,22 22 0,-22-23 0,22 1 0,-22 0 0,22 22 0,-22-22 0,0 0 0,22 0 0,0 0 1,-22-1-1,23 1 0,-23 0 0,22 0 0,0 0 1,-22 0-1,22 0 0,-22-1 0,22 23 0,-22-22 0,22 0 0,-22 0 0,22 22 0,-22-22 0,0 0 0,23-1 0,-23 1 0,22 0 0,-22 0 0,0 0 0,22 0 0,0 0 1,-22-1-1,0 1 0,22 0 0,-22 0 3,22-67-1,0 67-2,-22 0 0,0 0 0,23 22-1,87-421 23,-110 399-21,0-22-2,0 21 2,23 1-1,-23 0 0,0 0 0,0 0 1,0 0-1,22 22 0,-22-22 0,0-1 0,0 1 1,0 0-1,22 22 0,-22-22 0,0 0 0,0 0 1,0-1-1,22 1 1,-22 0 0,0 0 0,0 0-1,0 0 1,0 0 0,0-1 0,0 1 0,0 0 0,0 0 1,-22 22-1,22-22-1,0 0 2,-22 22-2,22-23 0,0 1 1,-22 22-1,-1-22 3,1 22-1,22-22-2,-22 22 1,-133-89 15,155 67-16,-22 22-1,0 0 2,22-22-1,-22 22 0,-1 0 1,23-22-1,-22 22 0,0 0 1,22-22-1,-22 22 0,22-22 1,-22 22-1,0 0 1,0-22 0,-1 22 1,23-23-2,-22 23 0,0 0 1,0-22 0,0 22 0,0-22 0,0 22 0,-1-22 0,1 22-1,0-22 1,0 22 0,0-22 0,0 22 0,22-23-1,-23 23 0,1 0 1,0 0 0,22-22-1,-22 22 0,0-22 1,0 22 0,0-22 0,-1 22 0,1-22 0,0 22 0,0-22 1,0 22-1,0 0 0,22-22-1,-22 22 0,-1 0 2,23-23-3,-22 23 1,0 0 1,0-22 2,-155-22 19,155 44-21,22-22 2,-23 22-3,-87 44 24,88-22-23,-1-22 3,23 22-5,-22 1 2,0-1 2,0 0-1,22 0 0,-22-22-2,22 22 0,-22-22 2,22 22-2,-23 0 1,23 1 0,0-1 0,-22-22 0,22 22-1,0 0 1,-22-22 0,22 22-1,-133 222 22,111-244-22,22 22 0,-22-22 0,0 44 3,22-22-3,0 1 1,-22-23-1,22 22 1,-22 0-1,-1 0 2,23 0-1,-22-22-1,22 22 1,0 1 0,-22-23-1,22 22 1,-22-22-1,22 22 1,-22 0 0,22 0 1,-22-22 0,22 22-2,-111 133 21,111-132-20,-22-23-1,22 22 2,-22-22-1,22 22-1,-23-22 0,23 22 3,-22-22-3,22 22 3,-22-22-3,22 22 2,-22-22-2,22 22 2,-22-22-2,22 23 2,-22-23-2,22 22 2,-22-22-1,22 22 1,-89 89 20,67-111-22,22 22 0,-22 0 2,-1-22 5,23 22 0,0 0 65,23-22-66,-1 0-4,0 22 2,0-22-3,0 23 2,0-23 0,23 22 0,-23-22-2,22 22 1,-22-22-2</inkml:trace>
    </iact:actionData>
  </iact:action>
  <iact:action type="add" startTime="255302">
    <iact:property name="dataType"/>
    <iact:actionData xml:id="d155">
      <inkml:trace xmlns:inkml="http://www.w3.org/2003/InkML" xml:id="stk119" contextRef="#ctx0" brushRef="#br0">26070 10345 0,'-22'0'59,"22"22"-57,-22 0 3,0-22-2,22 22 1,-22-22-3,0 22 3,-1 1 1,-21-1-1,44 0-3,-22-22 3,0 22-1,0 0 0,0 0 0,-1-22 1,23 23-2,-22-1 2,0-22 4,22 22-6,0 0 69,22-22-66,0 22 0,1-22-1,-23 22-3,44-22 2,0 22 0,0 1 1,-21-23-3,21 0 1,0 22 1,-22-22-1,23 22 0,-23-22 0,0 0 1,22 0-2,-22 0 1,1 0-1,-1 0 1,0 0-1,0 0 0,-22 22 0,22-22 1,0 0 0,0 0 0,1 0 2,-1 0 8</inkml:trace>
    </iact:actionData>
  </iact:action>
  <iact:action type="add" startTime="255880">
    <iact:property name="dataType"/>
    <iact:actionData xml:id="d156">
      <inkml:trace xmlns:inkml="http://www.w3.org/2003/InkML" xml:id="stk120" contextRef="#ctx0" brushRef="#br0">26469 10478 0,'22'0'4,"0"0"-3,0 0 4,1 0 2,-1 0-2,0 0 0,111 0 16,-111 0-20,0 0 2,0 0-1,0 0 2,178 22 17,-178-22-19,0 22-2,0-22 3,0 0-2,1 0 6,-1 0-7,-22 22 43,-22-22-31,-1 0-6,23 22-2,-22-22-3,0 0 2,0 0 1,22 23-2,-22-23 2,0 0-2,-1 22 2,1 0 1,0-22 2,0 0-4,0 0-1,22 22 1,-22-22 1,0 0 2,-1 0 2</inkml:trace>
    </iact:actionData>
  </iact:action>
  <iact:action type="add" startTime="256273">
    <iact:property name="dataType"/>
    <iact:actionData xml:id="d157">
      <inkml:trace xmlns:inkml="http://www.w3.org/2003/InkML" xml:id="stk121" contextRef="#ctx0" brushRef="#br0">26336 10766 0,'22'0'48,"0"0"-46,1 0 1,-1 0 2,0 22-2,0-22 1,0 0-1,22 0 4,-21 0-5,-1 0 3,0 0-5,0 0 3,0 0-3,0 0 2,1 0-1,-1 0 1,0 0-1,0 0 2,0 0-1,0 0 0,0 0 0,1-22 2,-1 22-1,0 0 1,0 0-2,0 0 2,0 0 2,0 0-1,-22-22 1,23 22 13</inkml:trace>
    </iact:actionData>
  </iact:action>
  <iact:action type="add" startTime="256702">
    <iact:property name="dataType"/>
    <iact:actionData xml:id="d158">
      <inkml:trace xmlns:inkml="http://www.w3.org/2003/InkML" xml:id="stk122" contextRef="#ctx0" brushRef="#br0">27089 10212 0,'22'0'16,"1"0"-9,-1 0 1,0 0-2,0 22-2,0-22 0,0 22 1,23 0-4,-23-22 2,-22 23-2,22-23 0,0 0 2,0 22-1,0-22 0,0 22 0,1-22 0,-1 22 0,0-22-1,0 22 0,0 0 2,0-22-2,1 22 2,-1-22-2,-22 23 2,44-23-2,-22 22 0,0-22 1,0 22 1,1-22 1,-23 22 0,22-22-3,-22 22 59,-22-22-58,-1 22 5,1-22-3,22 23-1,-22-23-2,22 22 2,-22-22-1,22 22 0,-22-22-1,0 0 1,22 22-1,-22-22 1,-1 22 4,23 0-4,-22-22-2,0 0 1,22 22 0,-22-22 4,0 23-5,0-23 3,-1 22-2,1-22 3,22 22-3,-22-22 0,0 0 2,22 22-2,-22-22 2,0 0-2,22 22 2,-22-22-2,-1 0 1,-21 22 3,22 0-3,0-22 1,22 23 0,-22-23-2,0 0 2,-1 0 1,1 22-3,0 0 3,0-22-1,0 0 0,0 22 2,-1-22 0,23 22-2,-22-22 0,0 0 2,22 22 0,-22-22-4,0 0 3,0 0 0,22 23 0,-22-23-3,-23 22 14,23-22-12,0 0 22</inkml:trace>
    </iact:actionData>
  </iact:action>
  <iact:action type="add" startTime="257449">
    <iact:property name="dataType"/>
    <iact:actionData xml:id="d159">
      <inkml:trace xmlns:inkml="http://www.w3.org/2003/InkML" xml:id="stk123" contextRef="#ctx0" brushRef="#br0">25849 10699 0,'22'0'4,"0"0"3,-22 22 4,22-22-8,0 0 2,-22 23-2,23-23 3,-1 0-1,-22 22-3,22-22 3,0 22 0,0 0-1,0-22 4,-22 22-7,22-22 3,-22 22-4,23-22 4,-23 22 4,22-22-7,-22 23 7,22-23-6,0 0 7,-22 22-3,22-22 7,-22 22-8,22-22 3,-22 22-1,23-22-3,-23 22 1,22-22 3,-22 22 3,22-22 28</inkml:trace>
    </iact:actionData>
  </iact:action>
  <iact:action type="add" startTime="263698">
    <iact:property name="dataType"/>
    <iact:actionData xml:id="d160">
      <inkml:trace xmlns:inkml="http://www.w3.org/2003/InkML" xml:id="stk124" contextRef="#ctx0" brushRef="#br0">26912 13180 0,'0'0'2,"22"0"6,-22 22 23,0 0-23,0 1-4,-22 43 0,22-44 1,0 0-5,-22 23 4,22-23-3,0 22 4,-22-22-5,22 23 3,-22-23-3,22 0 5,0 0-5,-23 22 2,23-21-1,-22 21 3,22-22-2,0 0 0,-22 0 2,22 0-2,-22 1 1,22-1 1,0 0 1,0 0 2,-22 0 13,44-22 31,0 0-41,-22-22-4,44 0-3,-21 22 5,-23-22-7,0 0 1,22 22-1,0-23 3,-22 1 0,22 0 0,0 22-3,-22-22 3,22 22-3,0-22 2,-22 0-1,23 22 1,-1-22-2,22-23 8,-22 45-8,0-22 6,1 22-5,-23-22-1,22 22 0,-22-22 3,22 22-3,0 0 6,-22-22-6,22 22 0,-22-23 4,22 23-4,0 0 29,-22 23-20,0-1-1,23 66 9,-23-65-11,0-1-3,0 0-3,0 0 10,-23 44-6,-21 45 14,44-89-14,0 0 3,-22-22-3,22 23 0,22-23 76,0 0-75,0-23-2,1 23 2,-1-22-2,-22 0 0,22 22-3,0-22-1,0 22 2,-22-22 0,22 22 1,-22-22-1,22 22-2,1-22 5,-1 22 3,0 0-4,-22-23-1,22 23-2,0 0 2,-22-22 1,22 22-2,1 0 2,-1 0 1,0 0 0,0 0-1,0 0 0,0 0 0,0 0 1,1 0 0,-1 0 2,-22 22 38,0 1-35,0-1-7,0 0-1,0 0 6,0 0-3,0 0-2,0 0 6,0 1 36,0-1-30,22-22 167,0 0-168</inkml:trace>
    </iact:actionData>
  </iact:action>
  <iact:action type="add" startTime="264912">
    <iact:property name="dataType"/>
    <iact:actionData xml:id="d161">
      <inkml:trace xmlns:inkml="http://www.w3.org/2003/InkML" xml:id="stk125" contextRef="#ctx0" brushRef="#br0">28750 14399 0,'0'22'58,"0"0"-55,0 0 0,0 0 6,-22 22-6,22-21 3,-22-23-6,22 22 6,-22 0-2,22 0-3,-22-22 9,0 44 6,0-22-12,-1-22 1,46 0 57,-1 0-45,-22-22-13</inkml:trace>
    </iact:actionData>
  </iact:action>
  <iact:action type="add" startTime="265656">
    <iact:property name="dataType"/>
    <iact:actionData xml:id="d162">
      <inkml:trace xmlns:inkml="http://www.w3.org/2003/InkML" xml:id="stk126" contextRef="#ctx0" brushRef="#br0">30168 14066 0,'0'-22'2,"0"44"-2,22-44 6,0 22 27,-22 22-32,22-22 7,-22 22-5,0 1 7,0-1-4,0 0-1,0 0 0,0 0-2,0 0-2,0 0 5,0 1-4,0-1 1,-22-22-1,22 22-1,0 0 2,0 0 0,-22-22-1,22 22-1,0 1 2,0-1 0,-22-22-1,22 22-1,0 0 2,0 0 0,-22-22-1,22 22 0,0 0 1,-22-22-2,22 23 1,0-1 2,0 0 2,-22 22 9,22-22-13,0 0 3,0 1 0,-23-23-4,23 22 6,0 22 23,23-44-9,-1 0-7,0 0-9,0 0 2,0 0 0,0 0 1,0 0-5,-22-22 4,23 22-6,-1 0 5,0 0-1,-22-22-4,22 22 4,0 0-2,0 0 1,-22-22-2,23 22 0,-1 0 3,-22-23-3,22 23-1,0 0 3,0-22-1,0 22 0,0-22 1,1 22 0,-23-22-4,22 22 1,0-22 2,0 22 0,0-22-1,0 0 2,0 22-2,-22-23-1,23 23 2,-23-22-2,22 22 1,-22-22-1,22 0 2,0 0 0,-22 0-1,22 0 1,-22-1 0,22 23-1,-22-22-1,0 0 3,22 22-2,-22-22 1,23 22 0,-23-22 0,22 22 4,0-22 18,0 22 1,-22-23-24,0 1 81,-22 22-77,0 0 5,22-22-10,-22 22 4,22-22-2,-23 22 1,1 0 0,22-22-3,-22 22 3,0 0-1,22-22-2,-22 22 3,-67-45 10,67 23-12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5-16T12:14:43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46">
    <iact:property name="dataType"/>
    <iact:actionData xml:id="d0">
      <inkml:trace xmlns:inkml="http://www.w3.org/2003/InkML" xml:id="stk0" contextRef="#ctx0" brushRef="#br0">22549 16614 0,'0'22'19,"-23"-22"-15,23 44 2,-22-44-4,0 44 2,22-21-2,-22 21 3,0 22 1,0 23 2,-23-1-4,23-43 2,0 43-3,0-43 1,22-1-2,-22-22 0,22 0-2,0 0 4,-22 45-3,22-45 1,-23 22 0,23-21 1,-22 43-1,22-44-1,-22 22 0,22-21 3,-22 43-2,22-22 1,-22-22 1,22 23-3,0-1 1,-22-22 0,22 23 3,0-23-4,0 0 0,0 0 3,0 0-2,0 0 5,0 0 10,22-22-7,0 0-4,0-22-2,0 22 1,0 0 0,1-22-1,-1 22 0,-22-22-2,22 22 1,0-22 1,0 22 1,-22-22-3,22 22 1,1 0 8,-23-22-9,0-1 25</inkml:trace>
    </iact:actionData>
  </iact:action>
  <iact:action type="add" startTime="12776">
    <iact:property name="dataType"/>
    <iact:actionData xml:id="d1">
      <inkml:trace xmlns:inkml="http://www.w3.org/2003/InkML" xml:id="stk1" contextRef="#ctx0" brushRef="#br0">21951 17500 0,'22'0'4,"0"0"1,0 0 2,0 0-3,0 0-1,0 0-1,1 0 2,-1 0-3,0 0 1,0 0 0,0 0 1,0 0-1,0 0 1,1 0-2,21 0 3,0 0 0,1 0 0,-23 0-3,0 0 3,0 0-3,0 0 0,0 0 2,0 0 0,1-22-2,-1 22 0,0 0 1,0 0 1,0 0-1,0 0 1,0 0 1,1 0-3,-1 0 3,0 0-1,0 0-1,0 0 3,-22-23-4,22 23 4,1 0 11,-46 0 44</inkml:trace>
    </iact:actionData>
  </iact:action>
  <iact:action type="add" startTime="13154">
    <iact:property name="dataType"/>
    <iact:actionData xml:id="d2">
      <inkml:trace xmlns:inkml="http://www.w3.org/2003/InkML" xml:id="stk2" contextRef="#ctx0" brushRef="#br0">23147 17588 0,'22'0'5,"-22"22"-1,22-22 3,0 0 1,-22 23-6,22-23 1,0 0 1,0 0 0,1 0 1,-1 0-2,0 0 1,0 0 0,0 0 1,0 0-1,1 0 0,-1 0 0,0 0-1,0-23 1,0 23 1,-22-22-2,22 22-2,0 0 4,-22-22-4,23 0 10,-23 0-3,0 0-5,0 0 3,0-1 0,0 1-1,0 0 0,-23 0-1,1 0 2,-22-23-1,0 1 1,-1 44-2,45-22-3,-22 22 2,0 0-1,0 0 3,0 0-1,0 0 0,-1 0 2,1 22-3,0-22 3,22 22-2,-22-22-4,0 0 7,22 22-4,0 1 0,-22-1 1,22 0-1,0 0 0,0 0 0,0 0-1,0 1-1,0-1 2,0 0 0,0 0-1,0 0 0,0 0 1,0 0-2,0 1 1,0-1 0,0 0 1,0 0 0,0 0 0,0 0-1,0 0 1,0 1-1,0-1 3,0 0-4,22-22 0,-22 22 2,22 0 1,-22 0-1,0 1 2,22-23-3,-22 22 2,22-22-1,-22 22-1,22-22 5,-22 22-2,23-22 0,-1 0 16,-22 22-20,22-22 17,0 0-6,0 0-2,0-22-6,23 22 2,-23-22-2,0 22-3,22-22 3,1-23 1,-23 45-3,22-44-2</inkml:trace>
    </iact:actionData>
  </iact:action>
  <iact:action type="add" startTime="13705">
    <iact:property name="dataType"/>
    <iact:actionData xml:id="d3">
      <inkml:trace xmlns:inkml="http://www.w3.org/2003/InkML" xml:id="stk3" contextRef="#ctx0" brushRef="#br0">24453 17500 0,'-22'0'3,"0"0"7,0 0-7,0 0 3,0 22-1,0 0 1,-1-22-3,1 22 0,22 0 1,-22-22-3,0 22 0,22 1 3,-22-23-2,0 22 0,-1 0 1,1-22-1,22 22 0,-22-22 0,22 22-1,-22-22 1,0 22 1,0 0 0,0-22 0,22 23-2,-23-23 1,23 22-1,-22-22 1,0 0 0,22 22-1,-22-22 0,22 22 1,-22-22-1,0 0 1,22 22 0,-22-22 0,-1 0 0,23 22-1,-22-22 2,22 23-2,-22-23 1,0 0 1,22 22 1,-22-22-3,0 0 6,22 22-3,-23-22-2,1 0 13,0 0-3,0 0 9</inkml:trace>
    </iact:actionData>
  </iact:action>
  <iact:action type="add" startTime="13977">
    <iact:property name="dataType"/>
    <iact:actionData xml:id="d4">
      <inkml:trace xmlns:inkml="http://www.w3.org/2003/InkML" xml:id="stk4" contextRef="#ctx0" brushRef="#br0">24033 17544 0,'22'22'5,"-22"0"1,22-22-5,-22 22 1,0 1 2,22-1-1,-22 0 1,0 0 0,22-22-4,-22 22 2,0 0-1,0 0 4,22-22-3,-22 23-1,0-1 2,0 0 0,22 0 1,-22 0-1,0 0 0,23 1 2,-23-1-2,0 0 2,22-22-4,-22 22 4,0 0 4,22-22-7,-22 22 13,22 0-5,-22 1 3,22-23-3,-22 22-7,22-22 7,1 0 3,-1 0 0,-22-22-10,22 22-1,-22-23-1,0 1 3,22 22-2,-22-22-1,0 0 2,22 22-1,-22-22-2,0 0 3,22 0 0,-22-1 1,22 23-2,-22-22 0</inkml:trace>
    </iact:actionData>
  </iact:action>
  <iact:action type="add" startTime="14390">
    <iact:property name="dataType"/>
    <iact:actionData xml:id="d5">
      <inkml:trace xmlns:inkml="http://www.w3.org/2003/InkML" xml:id="stk5" contextRef="#ctx0" brushRef="#br0">25207 17079 0,'0'22'23,"-23"0"-20,23 0-1,-22 0 1,22 1-2,-22-1 1,22 0-1,-22 0 1,22 0 1,-22 0-2,22 0 1,-22-22-1,22 23 0,0-1 0,-23 0-1,23 0 2,-22 0-1,0 0 1,0 1 0,22-1 0,0 0-1,-22 0 0,0 0 0,0 0 1,22 0-1,-23-22 1,23 23-1,0-1 0,-22-22 0,22 22 0,-22 0 0,22 0 1,-22 0-2,0 0 2,22 1-1,-22-1 1,22 0 0,-22-22-1,22 22 1,-23 0-1,23 0 1,0 1-1,0-1 1,-22-22-1,22 22 0,0 0 0,0 0 1,-22-22-1,22 22 0,0 0 1,-22 1 1,22-1-1,0 0 3,0 0-1,-22-22 4,22 22-7,22-22 38,0 0-30,0 0-7,0 0 9,1 0-9,-1 0 4,0 0-3,0 0 2,-22-22-5,22 22 3,0 0 0,0-22-1,1 22 0</inkml:trace>
    </iact:actionData>
  </iact:action>
  <iact:action type="add" startTime="14772">
    <iact:property name="dataType"/>
    <iact:actionData xml:id="d6">
      <inkml:trace xmlns:inkml="http://www.w3.org/2003/InkML" xml:id="stk6" contextRef="#ctx0" brushRef="#br0">24586 17721 0,'0'-22'1,"22"22"15,-22 22-9,23-22-6,-1 0 6,0 0-2,-22 22-4,22-22 1,0 0 3,-22 22-4,22-22 1,1 0 1,-23 23-2,22-23 2,0 0-2,-22 22 2,22-22-1,0 0 1,-22 22-2,22-22 1,0 0 1,1 22 0,-1-22 2,0 0-2,0 0-1,0 22 2,0-22 1,0 0-1,-22-22-3,23 22 1,-1 0 2,-22-22-3,22 22 1,0 0 4,-22-22-1,22 22-3,45-22 2,21-1 3,45 23 0,-66 0-7,-23 0 0</inkml:trace>
    </iact:actionData>
  </iact:action>
  <iact:action type="add" startTime="15487">
    <iact:property name="dataType"/>
    <iact:actionData xml:id="d7">
      <inkml:trace xmlns:inkml="http://www.w3.org/2003/InkML" xml:id="stk7" contextRef="#ctx0" brushRef="#br0">29304 17743 0,'22'0'12,"-22"22"21,22 1-22,-22-1-6,0 0 0,0 0-1,-22 0 1,22 0 0,0 1-1,-22-1-1,22 0 0,0 0 0,-22-22-1,22 22 1,0 0-1,0 0 2,-22-22 0,22 23 1,22-23 70,0-23-64,0 23-5,0-22-2,1 22 0,-1-22-2,22 0 4,-22 22-1,23-22-1,-23 22 0,-22-22-3,22 22 1,0 0 0,0-22 0,0 22 2,0 0-1,-22-23-1,23 23 1,-1 0-2,0 0 3,0 0-1,-22-22 0,22 22-2,0 0 6,0 0-2,1 0 3,-1 0-1,0 0-1,-22 22-4,22-22 3,-22 23-1,0-1 7,22-22-6,-22 22-2,0 0 4,0 0-3,0 0 6,-22 0-4,22 1-4,0-1 2,-22-22 1,22 22 2,0 0 1,-22-22 7,44 0 43,0 0-52,0 0-1,0 0 0,1 0-1,-1 0-4,0 0 2,0 0 3,0 0-3,0 0 1,0 0-1,1 0 0,-1 0-1,0 0 3,0 0-3,0 0 2,0-22 0,0 22 0,1 0 0,-1 0 1,0 0 1,0 0 2,0 0 2,0 0 1,-22 22-2,23-22-3,-23 22 7,0 0 1,0 0-11,0 1 2,0-1 2,0 0-5,0 0 3,-23-22-1,23 22-1,0 0 1,0 1 0,0-1 1,-22-22-2,22 22 1,0 0 1,0 0 1,22-22 66,23-22-64,-1 0-3</inkml:trace>
    </iact:actionData>
  </iact:action>
  <iact:action type="add" startTime="16289">
    <iact:property name="dataType"/>
    <iact:actionData xml:id="d8">
      <inkml:trace xmlns:inkml="http://www.w3.org/2003/InkML" xml:id="stk8" contextRef="#ctx0" brushRef="#br0">30877 17987 0,'-22'0'3,"-1"0"12,23 44-13,0-22 6,-22 1-5,22-1-1,0 0 3,0 0 1,0 0-3,-22-22-1,22 22 1,0 0 2,0 1-1,0-1 1,0 0 4,22-22 4,0 0-3,1 0 0,-1 0-1,0 0-3,0 0-1,-22-22-2,22 22-1,0 0 1,-22-22 1,23 22-1,-1 0-2,-22-23 1,0 1 1,22 22-1,0-22 2,-22 0-3,22 22 0,-22-22 1,22 22 1,-22-22-2,0 0 0,22 22 2,-22-23-2,23 1 2,-23 0-1,0 0 1,0 0 2,0 0-1,0 0 2,-23 22-2,23-23 0,-22 23-3,0 0 5,0 0-1,22-22-1,-22 22-3,0 0 3,0 0 0,-1 0 3,1 0-1,0 0-1,0 0-1,0 0 1,0 0 0,-1 0-2,23 22 0,-22-22 1,22 23 2,-22-23-5,22 22 3,-22-22-1,22 22 0,0 0 3,-22-22-3,22 22 4,0 0 6,22-22 32,0 0-43,0 0 4,0 0-1,1 0-2,-1 0-2</inkml:trace>
    </iact:actionData>
  </iact:action>
  <iact:action type="add" startTime="16881">
    <iact:property name="dataType"/>
    <iact:actionData xml:id="d9">
      <inkml:trace xmlns:inkml="http://www.w3.org/2003/InkML" xml:id="stk9" contextRef="#ctx0" brushRef="#br0">32095 17123 0,'-22'0'2,"0"0"11,0 0-9,22 22-2,-23 23 2,23-23-3,0 0-1,-22 0 2,22 0 0,-22 0-1,22 0 1,-22 1 0,22-1-1,-22 0 1,22 0-1,-22 0 0,22 0 1,-22 1-1,22-1 0,0 0-1,-23-22 2,23 22-1,0 0 0,-22 22 1,22-21-1,-22-23-1,22 22 2,0 0-1,-22 22 0,0-22 1,22 0-1,-22 1 1,22-1 0,-23 0-2,23 0 2,-22 0-1,22 0 0,-22-22 0,22 23 0,0-1 1,-22 0-1,22 0 1,0 0-1,-22 0 0,22 0 1,-22-22-1,22 23 0,0-1 0,-22 0 1,22 0-1,-23 22 4,23-22-2,0 1-2,-22-23 0,22 22 0,0 0 1,-22 0-1,22 0 2,0 0 0,0 1 0,-22-1 0,22 0-1,0 0 2,0 0-2,-22-22 1,22 22-3,0 0 7,0 1 2,22-23 28,0 0-29,-22-23-1,22 1-2,0-44 3,1 22-2,-1-1-2,-22 1 0,22 22-1,-22 0-1,22 22-1,-22-23 0</inkml:trace>
    </iact:actionData>
  </iact:action>
  <iact:action type="add" startTime="17251">
    <iact:property name="dataType"/>
    <iact:actionData xml:id="d10">
      <inkml:trace xmlns:inkml="http://www.w3.org/2003/InkML" xml:id="stk10" contextRef="#ctx0" brushRef="#br0">31431 17921 0,'22'0'27,"0"0"-22,0 0 1,-22 22-1,22-22-1,0 0 0,0 22 1,1-22 1,-1 0-1,0 22-1,0-22 1,0 22-2,0-22-1,0 0 1,1 0-1,-1 0 1,0 0 1,0 0 1,0 0-1,0 0 5,1 0-4,-1 0 3,-22-22-2,22 22-5,0 0 9,0 0-5,-22-22 2,22 22-3,0 0 8,-22-22 8,-22 22-3,0-22-6</inkml:trace>
    </iact:actionData>
  </iact:action>
  <iact:action type="add" startTime="20511">
    <iact:property name="dataType"/>
    <iact:actionData xml:id="d11">
      <inkml:trace xmlns:inkml="http://www.w3.org/2003/InkML" xml:id="stk11" contextRef="#ctx0" brushRef="#br0">21441 16902 0,'-22'0'4,"0"0"3,0 22 2,-1-22-4,1 22 1,0-22-1,0 22-1,-22 0 0,22 0-1,-1-22 2,-21 45-2,44-23-1,-22-22-1,22 22 0,-22-22 2,0 44-1,0-22 1,-1 1-1,23-1 0,-22-22-1,22 22 2,-22-22-2,22 22 2,-22 22-1,22-22 0,-22 23 0,22-23 1,-22-22-2,22 22 1,0 0-1,-23 0 3,23 1-3,0-1 2,0 0-1,0 0 0,0 0 1,0 0-1,0 0 2,0 1-1,23-1 0,-1 0 3,0-22-5,-22 22 1,22-22-1,0 0 1,0 22 1,1-22-2,-1 0 2,0 0-2,-22 22 1,66-22-1,-21 0 3,-23 0-3,0 0 2,22 0-2,0 0 2,1 0-2,-1 0 2,23 0-1,-45 0 0,44 0-1,-44 0 2,45 0-1,-45 0 0,66-22 0,-65 22 1,43 0-3</inkml:trace>
    </iact:actionData>
  </iact:action>
  <iact:action type="add" startTime="21213">
    <iact:property name="dataType"/>
    <iact:actionData xml:id="d12">
      <inkml:trace xmlns:inkml="http://www.w3.org/2003/InkML" xml:id="stk12" contextRef="#ctx0" brushRef="#br0">32737 17677 0,'23'-22'3,"-46"44"-2,68-44 3,-23 22 4,0 0 0,0 0 13,0 22-18,0 0 1,1 0 0,-1 0 1,0 0-3,-22 1 3,22-23-3,-22 22 0,22-22 0,-22 22 0,22-22 0,-22 22 1,22-22 1,-22 22-4,23 0 4,-23 1 1,0-1 0,22 0 1,-22 0-1,0 0 0,0 0-1,0 0 2,0 1-1,0-1-2,0 0 2,0 0-2,-22-22-2,22 22 2,0 0 2,0 0-2,-23-22-2,23 23 2,-22-23-2,22 22 3,-22-22-2,22 22 0,-22 0 1,0-22 0,22 22 0,-22-22-1,0 22-1,-1-22 2,23 23-2,-22-23 0,0 22 2,0-22 0,0 22-1,0-22 1,0 22-2,-1-22 2,1 22 1,0-22-3,0 22 2,0 0-1,0-22 0,-1 0 2,23 23-3,-22-23 1,0 0 3,22 22-4,-22-22 6</inkml:trace>
    </iact:actionData>
  </iact:action>
  <iact:action type="add" startTime="27074">
    <iact:property name="dataType"/>
    <iact:actionData xml:id="d13">
      <inkml:trace xmlns:inkml="http://www.w3.org/2003/InkML" xml:id="stk13" contextRef="#ctx0" brushRef="#br0">24365 12914 0,'-111'-44'5,"222"88"-3,-244-88-2,89 22 7,21 22-5,-21-22 2,22 22-2,-22-22 1,-1 22 1,1 0 3,-22 0-4,44 0 2,-23 0-3,23 0-1,0 0 0,0 0 7,-89 0-6,67 0 0,-23 22 2,45-22-2,0 0-1,-22 22 3,-23-22-2,23 22 0,22-22-1,-23 0 2,-21 22-1,22-22 1,-1 22-2,1-22 1,0 23 0,0-23 2,-23 22-3,1-22 1,44 22-1,-1-22 0,1 0 1,-44 22 0,44-22 1,-45 22-2,23 0 2,-23 0 1,-21 1 0,-1-1-2,67 0 0,-22 0 0,-1 0 0,23-22 0,0 22 1,-44 0-1,44 1 0,-1-23-2,23 22 4,-22-22-4,-22 22 1,0 0 2,-1 0-1,1 0 1,44 1-3,-22-23 4,-67 44-1,89-22-1,-22-22 1,0 22-3,0 0 2,0-22 0,22 22-1,-22 1 2,-23-1-1,23 0 0,0 0 0,0 0 3,22 0-3,-22 1 1,0-1-1,-1 0 1,23 0-1,0 0 0,-22-22 0,22 22 1,0 0 0,-22-22-1,22 23 1,0-1 1,0 0 1,0 0-1,0 0 1,0 0-1,0 0-1,22 1 0,-22-1 1,22-22-3,-22 22 1,23-22 0,-23 22 1,22-22-2,-22 22 0,22-22 2,0 22-1,0 1 1,0-23-2,0 22 1,1-22 0,-1 22 1,0-22-2,22 22 2,-22 0-1,0-22 0,1 22 0,21 0 1,-22-22-2,22 23 1,1-1 0,-1 0 0,-22 0 0,0-22 0,23 22 0,-1 0 0,0 1 0,0-1 0,1 0 0,-1 0 1,45 0-1,-67 0 0,0-22-2,0 0 2,0 22-2,0-22 2,45 23-1,-45-1 2,67 0-1,-45 0 0,-22-22 0,45 0 1,-23 22-2,0-22 2,-22 0-2,23 0 2,-1 22-2,0-22 2,0 0-1,-21 0-2,21 0 2,-22 0 0,22 0 0,1-22 0,-23 22 0,22 0 0,0 0 1,-21-22-2,21 0 2,-22 22-2,0 0 0,0 0 1,23-22 0,-23 0 0,22 22-1,-22 0 2,22-45-1,1 45 1,-23-22-2,22 0 2,-22 0-2,23 22 2,-1-22-2,-22 0 2,22-1-2,-21 1 1,-1 22-1,22-22 1,-22 0-1,0 0 1,0 22-1,1-22 1,-1-1-1,22 1 1,-22 22-1,0-44 1,23 22 0,-23 22-1,-22-22 0,22 0 0,22-1 1,-22 1 0,1 0 0,-1 0 0,22-22 0,0-1 0,-22 45-1,1-44 1,-1 22-1,0 0 1,0 0 0,0-1-1,0-21 1,1 22-1,-1 0 1,0-22 0,0-1 0,0 23 0,0 0 0,-22 0-1,45 0 2,-23-23-2,0 23 1,-22 0-1,22 0 1,22 0 0,-44 0-1,22-1 1,-22 1-1,23 0 1,-1 0 0,0 0-1,-22 0 2,22 22-3,0-23 2,-22 1 0,0 0 0,22 22-2,-22-22 2,23 22-1,-23-22 1,0 0 0,22 22-1,-22-22 1,22 22-1,-22-23 1,0 1 2,0 0-1,22 22 0,-22-22 1,0 0 3,-22 22-1,22-22-4,-22 22 0,0 0 3,22-22-3,-23 22-1,1 0 3,22-23-2,-22 23 0,0 0 0,0-22 1,0 22 0,-1 0 0,23-22-2,-22 22 0,0 0 1,0-22 0,0 22-1,0-22 1,0 22 1,-1 0-1,1-22 0,0 22 0,0 0-1,0-23 2,0 23-1,0 0 0,-1-22 0,1 22 0,0 0-1,0-22 1,0 22 1,0 0-2,-1 0 2,23-22-2,-22 22 1,0 0-1,0 0 1,0 0 0,0-22-1,0 22 0,-1 0 1,1 0 0,0-22-1,0 22 1,0 0-1,0 0 0,0 0 2,-1 0-1,1 0 1,0 0-1,0 0 2,0 0-1,0 0 1,-1 0 6,1 0-4</inkml:trace>
    </iact:actionData>
  </iact:action>
  <iact:action type="add" startTime="28225">
    <iact:property name="dataType"/>
    <iact:actionData xml:id="d14">
      <inkml:trace xmlns:inkml="http://www.w3.org/2003/InkML" xml:id="stk14" contextRef="#ctx0" brushRef="#br0">31896 13645 0,'22'0'2,"-44"0"-1,22 0 44,-22 0-33,-23-22-7,23 22 0,0-22-1,-22 22 3,-23-22-1,1 0 2,-23 22-3,23 0-1,21 0-1,1 0 1,22 0-3,-22 0 0,21 0 1,-21 0 0,22 0 1,-22 0-2,22 0 1,-1 0-1,1 0-1,22 22 1,-22-22 1,0 0-1,0 0 0,0 22 1,0-22-1,-23 0 1,23 0-1,0 0 0,0 22 1,-23-22-1,1 0 1,22 0-1,-22 0 1,-1 0-1,1 22 0,22-22 1,-44 0-1,43 0 1,1 0-1,0 0 0,-22 0-1,22 0 2,-45 0-1,45 23 0,0-23 1,0 0-1,0 0-1,-23 0 1,23 0 1,0 22-1,0-22 0,-22 0 0,21 0 0,-21 0 1,22 22-1,-22-22 1,22 0-1,-45 22 1,45-22-1,-22 22 0,21 0 1,1-22 0,0 22-1,0-22-1,0 23 2,-22-1 0,21 0 0,1-22 0,22 22-1,-22-22 0,0 22 0,22 0 0,-22-22 0,0 22 1,0-22 0,22 23-1,-23-1 1,1 0-1,0-22 1,22 22-1,-22 0 1,22 0 0,-22-22-1,22 23 1,-22-23-1,22 22 0,0 0 2,-23-22-2,23 22 1,-22 0-1,22 0 3,-22 0-1,22 1-1,-22-1 1,22 0 1,0 0-2,0 0 1,0 0 0,0 1 0,0-1 0,0 0 0,0 0-3,0 0 4,0 0-1,0 0-1,0 1 0,22-1 0,-22 0 0,0 0 0,22-22-1,-22 22 1,22 0-1,1 0 2,-23 1-2,22-23 0,-22 22 1,22-22-1,-22 22 0,22 0 1,0 0-1,-22 0 0,22-22 1,-22 23 0,23-23-1,-1 22 0,-22 0 1,22-22-1,0 22 0,0 0 1,0-22 0,0 22-1,23 23 1,-23-45 0,-22 22-2,44-22 1,-22 22 1,23 0-1,-23 0 1,22 0 0,0 0 0,-21-22 0,21 23-1,0-1 1,-44 0-1,44-22 1,1 22 0,-23 0-1,0-22-1,0 0 2,0 22-1,23 1 0,-23-23 1,0 22 0,0-22-1,22 0 1,-21 22-1,-1-22 0,0 0 1,22 22 0,-22-22-1,23 0 0,-23 0 1,0 0-1,0 22 1,0-22-1,22 0 0,-21 0 1,-1 0-1,0 0 1,22 0-1,-22 0 1,0 0-1,1 0 1,21 0-1,-22 0 1,0 0-1,0 0 0,1 0 0,-1 0 0,0 0 1,0-22-1,0 22 1,0 0-1,0 0 0,1 0 0,-1-22 0,0 22 0,0 0 0,0 0 1,0-22-1,0 22 1,23-22 0,-23 22-1,22 0 1,-22-23-1,1 23 0,-1-22 1,0 22 0,0 0-2,0 0 1,-22-22 0,22 22 0,23-22 0,-23 22 1,0 0-1,0-22 0,0 0 1,22 22-1,-44-23 1,45 23-1,-23-22 1,22 0-1,-22 0 2,1 22-2,-1-22 1,22 0 0,-22-23 0,0 45 0,0-22-1,1-22 1,21 22 0,0 0 0,-44 0 0,44-1-1,-44 1 1,45 0 0,-23 0 0,0 0 0,-22 0 0,22 22-2,0-23 2,1 1 0,-1 0-1,0 0 1,0 22 0,0-22-1,0 0 1,0 0-1,1-1 2,-1 23-2,-22-22 0,22 22 1,-22-22-1,22 22 0,0-22 0,22 0 2,-21 0 0,-1 22-2,0 0 1,-22-22-1,22 22 1,0-23-1,0 23 0,1 0 1,-23-22-1,22 22 1,0-22-1,0 22 0,0 0 1,0-22-1,0 22 1,-22-22-1,23 22 0,-1 0 1,-22-22-1,22 22 1,0 0-1,-22-23 0,22 23 1,0-22 0,0 22-1,-22-22 0,23 22 1,-23-22-1,22 22 1,0 0-1,-22-22 1,0 0-1,22 22 1,-22-22-1,0-1 1,22 23-1,-22-22 1,0 0-1,0 0 2,0 0 1,0 0-1,0-1 0,0 1 0,-22 22-2,22-22 1,-22 22-1,22-22 4,-22 22-4,0-22 1,-1 22 2,23-22-4,-22 22 1,0-22 2,0 22-1,22-23-1,-22 23 0,0 0 1,22-22-1,-22 22 1,-1-22 0,1 22-1,0 0 0,22-22 1,-22 22-1,0-22 1,0 22-1,0-22 1,-1 22 0,1-22-1,-22 22 1,22-23 0,0 1 0,-23 22-1,23-22 0,0 22 2,0-22-2,-22 0 1,21 22 0,1-22-1,0 22 1,-22 0 0,44-23-1,-44 23 0,21 0 1,1 0 0,22-22-1,-44 22 1,22 0-1,0 0 1,-1 0-1,1 0 1,0 0-1,22-22 0,-22 22 0,0 0 1,0 0-1,0 0 0,-1 0 1,1 0 0,0 0-1,0 0 0,0 0 1,0 0 0,0 0-1,-1 0 1,1 0-1,0 0 0,0 0 1,0 0 2,0 0-4,-1 0 2,1 0 0,0 0 0,0 0 0,0 0 0,0 0-1,0 0 1,-1-22-1,1 22 2,0 0-2,22-22 0,-22 22 1,0 0-1</inkml:trace>
    </iact:actionData>
  </iact:action>
  <iact:action type="add" startTime="29971">
    <iact:property name="dataType"/>
    <iact:actionData xml:id="d15">
      <inkml:trace xmlns:inkml="http://www.w3.org/2003/InkML" xml:id="stk15" contextRef="#ctx0" brushRef="#br0">22859 10145 0,'22'0'59,"-22"23"-57,22-23 5,0 0 2,0 0-6,-22 22 3,22-22-2,1 0 2,-1 22-1,0-22-1,0 0-3,0 0 1,0 22 1,0-22 1,23 22-2,-23-22-1,0 0 1,0 0 0,0 0-1,0 0 3,1 0-3,-1 22 1,0-22-1,0 0 2,0 0-3,0 0 2,1 0 1,-1 0-1,0 0 0,0 0-1,0 0 1,0 0-1,0 0 0,1 0 1,-1 0 1,0 0-2,0 0 0,0 23 2,0-23-2,0 0 1,1 0 0,-1 0-1,0 0 0,0 0 1,0 0 0,0 0-1,1 22 0,-1-22 0,0 0 1,0 0-1,0 0 1,0 0 0,0 0-1,1 0 0,-1 22 0,0-22 1,0 0-1,0 0 1,0 22-1,0-22 0,1 0 2,-1 0-3,0 0 2,0 0-1,0 22 1,0-22 0,1 0-1,-1 0 0,0 0 2,0 0-2,0 22 1,0-22-2,0 0 2,1 0 0,-1 0-1,0 0 1,0 0-1,0 0 2,0 0-2,-22 22 0,22-22 0,1 0 1,-1 0-1,0 0 1,0 0 0,0 0-1,0 0 2,1 0-2,-1 0 2,0 0-2,0 0 2,0 0-2,0 0 1,0 0 0,1 0 1,-1 0 1,0 0 0,0 0-3,0 0 2,0 0 1,0 0-1,1 0 0,-1 0 0,0 0-1,0 0 2,0 0-1,0 0 0,1 0 0,-1 0 0,0 0 0,0 0 0,0 0 0,0 0-1,0 0 3,-22 23-5,23-23 3,-1 0 2,0 0 1,0 0-4,0 0 7,0 0 6</inkml:trace>
    </iact:actionData>
  </iact:action>
  <iact:action type="add" startTime="31103">
    <iact:property name="dataType"/>
    <iact:actionData xml:id="d16">
      <inkml:trace xmlns:inkml="http://www.w3.org/2003/InkML" xml:id="stk16" contextRef="#ctx0" brushRef="#br0">29636 11032 0,'23'0'73,"-1"0"-65,0 0-3,0 0 1,22 0 0,1 0-1,-23 0-1,22 0-1,-22 0 1,0 0-4,1 0 2,21 0 1,0 0-1,-22 0 1,23 22-1,-1-22 0,-22 0 0,0 0-1,0 0 1,0 0-2,1 0 1,-1 0-1,0 0 2,0 0-1,0 0 1,23 0-1,-23 0 2,0 0-3,0 0 2,0 0-1,0 22 1,0-22-1,1 0 0,-1 0 1,0 0-1,0 0 0,0 0 1,0 0-1,0 0 1,1 0 0,-1 0 0,0 0 0,0 0 0,0-22-1,0 22 4,0 0-2,1 0-1,-1-22 6,0 22-1,0 0 0,0 0-4,0 0 4,1 0-4,-23-23-1,22 23 2,0 0-1,0 0 0,0 0 0,0 0 0,0 0-1,1 0 1,-1 0 0,0 0-2,0 0 0,0 0 1,0 0-1,0 0 2,23 0-1,-23 0 0,44 23 0,-43-23 0,43 0 0,-22 22 1,1-22-2,-1 0 2,0 22-2,23-22 2,-1 0-2,-22 22 2,23-22-1,-1 0 0,-21 0 0,-23 0 0,0 0-1,44 0 0,-44 0 1,45 0 0,-23 0 0,1 0 0,-1 0 2,0 0-3,0 0 1,-21 0 0,-1 0 0,22 0 0,-22-22 1,0 22-1,0 0 0,1 0 1,-23-22 3</inkml:trace>
    </iact:actionData>
  </iact:action>
  <iact:action type="add" startTime="33330">
    <iact:property name="dataType"/>
    <iact:actionData xml:id="d17">
      <inkml:trace xmlns:inkml="http://www.w3.org/2003/InkML" xml:id="stk17" contextRef="#ctx0" brushRef="#br0">28817 4098 0,'-22'-22'5,"44"44"-4,-66-44 4,21 22 20,-154-66-9,66-1-12,23 45-1,21-22 2,-88-1-1,111 23-2,0 22 0,0-22 1,-1 0-2,1 22 1,-23-22 0,45 0 1,-22 22-2,0 0 2,-1-23-2,-21 23 3,22-22-3,22 22 0,-1 0 0,-21 0 1,22 0 0,0 0-1,-23 0 0,23-22 2,-22 22-1,22 0-2,-22 0 3,21 0-2,1 0 1,0-22-1,0 22 2,-22 0-2,22 0 0,-1 0 2,1 0-2,0 0 1,0 0 0,0 0 0,0 22 0,-1-22 1,-21 0-2,22 22 2,0-22-2,0 0 2,0 22-2,-1-22 2,1 23-3,0-23 1,-22 22 3,22 0-2,-23 0 0,23 0 0,0-22 0,-22 22 1,44 1-2,-22-23 0,-1 22 2,1 0-2,-22 0 0,44 0 1,-22 0 0,0-22 0,-23 45 0,23-45 0,0 44 0,0-22 0,-22 22 0,22-44 0,-1 45 0,1-23 1,0 0-1,0 0-2,22 0 2,-22-22-2,0 22 2,22 1 0,-45 21-1,-21 22 4,66-44-3,-44 1 0,44-1-1,-23 0 1,23 0 0,-22 0 0,0 0 0,0 1 0,0 21 0,0-22 1,22 0-2,-22 0 1,22 0 0,-23 1 1,1-1-2,22 0 2,0 0-2,-22 0 2,22 0-2,-22 1 2,22 21-1,-22-22 1,22 22-1,-22-22 0,22 1-1,0-1 2,0 0-2,-23-22 0,23 22 1,0 0-1,0 0 3,0 0-3,0 1 1,-22-1 0,22 0 1,0 0-2,0 0 3,0 0-1,0 1-2,22-1 2,-22 0-1,23 0 2,-23 0-1,22-22 0,-22 22-2,22 0 3,0-22-1,-22 23-2,22-23 2,-22 22-2,22-22 3,1 22-2,-1-22 0,0 22 0,0-22 1,-22 22-2,44 0 2,-22-22-1,1 22 0,-1-22-1,0 23 2,0-23-2,22 22 3,-22-22-2,-22 22-1,45-22 1,-23 0 0,22 22 0,-22 0 0,23 0 0,-1-22 0,0 23 0,-22-23 1,23 22-2,-1-22 1,0 22 0,1-22 0,-23 0-1,22 22 1,-22-22-1,23 0 0,-1 0 1,0 0-1,-22 0 1,23 0-1,-23 0 1,0 22-1,0-22 0,0 0 0,0 0 0,23 0 1,-23 0-1,22 0 0,-22 0 1,0 0-1,1 0 0,-1 0 0,0 0 0,22 0 0,-22 0 1,23-22-1,-23 22 1,0 0 0,22-22-1,-22 22 1,23 0 0,-23 0-1,0-22 0,0 22 1,0 0 0,0 0-2,-22-22 2,23 22-1,-1 0 0,0 0 0,0 0 0,0-23 0,0 23 1,0-22-1,1 22 1,-1 0-1,0 0 1,0-22 0,0 22-1,0-22 0,0 22 1,23 0-1,-45-22 1,44 22-1,-22-22 1,0 22 0,1-23-1,-1 23 1,0 0-1,-22-22 0,22 22 1,0 0 0,0-22-1,0 0 1,1 22-1,-1-22 0,0 22 1,0-22-1,0 22 1,0-22 0,0 22-1,1-23 1,-1 23-1,0-22 1,0 22-1,0-22 0,-22 0 1,22 0-1,0 22 1,1-22-1,-1 22 1,0-22-1,0-1 1,0 23-1,0-22 1,1 0 0,-1 22-1,0-22 1,0 22-1,-22-22 0,22 22 1,0-22 1,0 22-2,-22-23 1,23 23-1,-1-22 1,0 22 0,-22-22-2,22 22 2,-22-22-1,22 22 1,-22-22-1,22 22 1,0-22 0,1 0 4,-23-1-3,22 23-3,-22-22 2,0 0 1,22 22-1,-22-22 1,0 0-1,22 0 2,-22 0-1,0-1 0,0 1 0,22 22-1,-22-22-1,0 0 2,0 0 0,22 22 0,-22-22-2,0-1 2,0 1 0,0 0 0,23 0 2,-23 0-1,0 0 1,0 0-2,0-1 1,0 1 2,0 0-4,0 0 3,-23 0 1,1 0 1,22-1-2,-22 23-3,0-22 3,0-22 1,-23 0 0,23 22-2,0-1 0,-22 1-1,22 0-1,0 0 0,22 0 0,-23 22-1,1-22 3,22 0-2,-22 22 0,22-23 2,-22 23-1,22-22 0,-22 0 5,0 22 0,22-22-7,-22 22 4,22-22-3,-23 22 2,23-22 0,-22 22-3,0 0 5,22-23-2,-22 23-4,0 0 5,0-22-2,-1 22 1,1 0 0,0 0 0,22-22-2,-22 22-1,0 0 4,0 0-3,0 0 2,22-22-2,-23 22-1,1 0 2,0 0-1,0 0 1,0 0-1,0 0 1,0 0 0,-1 0-1,1 0-1,0 0 2,0 22-1,0-22 0,0 0-1,22 22 1,-22-22-2</inkml:trace>
    </iact:actionData>
  </iact:action>
  <iact:action type="add" startTime="41471">
    <iact:property name="dataType"/>
    <iact:actionData xml:id="d18">
      <inkml:trace xmlns:inkml="http://www.w3.org/2003/InkML" xml:id="stk18" contextRef="#ctx0" brushRef="#br0">22261 1883 0,'88'-89'5,"-176"178"-5,221-222 2,-111 111 0,0 0 0,22-45 3,0 23-3,-21 22 0,-1-22 1,22 22-1,-44-1 0,22 1 0,0 0 0,0 0 0,-22 0 1,23 22-3,-1-22 4,22-23 0,-22 23-3,23 0 0,-45 0 1,22 22-2,0-22 1,0 0 3,0 22-3,-22-23 0,22 23 0,0-22 1,1 22 1,-1-22-2,0 22 2,0-22 1,0 22 1,0 0-4,0 0 2,1 0 2,-23-22-4,22 22 1,0 0 2,0 0 0,0 0 0,-22 22-2,22-22 2,-22 22 2,22-22-3,-22 22 0,23-22-2,-23 22 3,22-22-2,-22 23-1,22-1 6,-22 22-3,22-44-2,0 66 2,23 23 3,-23-67-6,0 45 7,-22-45-1,66 133-3,-66-133-2,0 0 1,22 0 0,-22 0 4,0 1-4,23-23 2,-23 22-3,22-22 1,-22 22-2,22-22 5,0 0-2,0 22 0,0-22-3,0 0 1,-22 22 4,45-22-6,-23 0 2,0 0-1,-22 22 3,44-22-2,1 0 0,-23 0 0,0 0 0,22 0 0,-22 0 0,1 0 0,-1 0 1,44 0-1,-44 0-1,0 0 0,1 0 0,21-22 2,-22 22-2,0 0 1,0 0 0,-22-22-1,45 22 1,-23 0-1,22-22 2,-22 0-2,0 22 0,1 0 1,-1 0 0,-22-22-1,22 22 0,0 0 0,0-23 0,0 23 1,-22-22-1,45 22 0,-23 0 1,-22-22-1,22 22 0,-22-22 1,22 22-1,0-22 0,0 22 1,1-22-1,-1 22 1,0 0 0,-22-22-1,22 22 1,-22-23-1,22 23 0,0 0 1,0-22-1,1 22 2,-1 0-2,-22-22 0,22 22 1,0 0-1,0 0 1,0 0 0,-22-22 0,22 22-1,1 0 0,-1 0 2,0 0 2,-44 0 25,0 22-17,-1 0-6,23 0 0,-22 1 2,22-1-3,-22-22-1,22 22 1,0 0 3,-22-22-1,22 22-1,0 0 11,22-22-14,0 0 1,-22 22 0,22-22-4,1 0 1,-1 0 3,-22 23-2,22-23-3,0 0 2,0 0 1,-22 22-2,22-22 2,23 0-2</inkml:trace>
    </iact:actionData>
  </iact:action>
  <iact:action type="add" startTime="42290">
    <iact:property name="dataType"/>
    <iact:actionData xml:id="d19">
      <inkml:trace xmlns:inkml="http://www.w3.org/2003/InkML" xml:id="stk19" contextRef="#ctx0" brushRef="#br0">30478 2503 0,'0'0'4,"0"-22"54,22 22-57,0 0 1,1-22 0,-1 0 0,0 22 1,-22-22 1,22 22-3,-22-22 0,22 22 1,-22-23-1,22 23 0,0-22 2,1 0-1,-1 0 1,0 0 0,0 0 1,0 0-1,0 22 1,-22-23-3,22 23 0,-22-22 1,23 22 0,-23-22-1,22 22 1,-22-22 0,22 22 0,-22-22 0,22 22 1,0 0 0,-22-22-2,22 22 1,1 0-1,-1 0 2,0-23 1,0 23-2,0 0-1,0 0 2,0 0 0,1 0-1,-23-22 0,22 22 0,0 0 1,0 0-1,0 0 1,0 0 0,0 0 1,1 0 1,-1 0 1,-22 22 0,22-22-2,-22 23 0,22-23-2,0 22 3,-22 0-1,22-22-2,-22 22 2,23-22-3,-23 22 0,22 0 3,-22 1-2,22-23 0,-22 22-1,0 0 2,0 0 0,22 0-2,-22 0 3,0 0-1,0 1 1,0-1-2,0 0 1,0 0 2,0 0-2,0 0 4,-22-22-4,22 22 2,0 1 12,22-23-1,0 0-9,0 0-1,0 0 3,1 0-6,-1 0 2,0 0-2,0 0 0,0 0 0,-22-23-1,22 1 2,0 22-2,1-22 1,-1 22 0,0-22 4,44 0-4,-43 0-3,-1 22 2,0 0 0,-22-22-1,22 22 1,22 0 0,-22 0 0,-22-23-2,23 23 1,-1 0 1,0 0-1,0 0 1,0 0-1,0 0 1,0 0 0,1 0-1,-1 0 1,0 0-1,22 0 0,-22 0 0,1 0 1,-1 23-1,22-23 0,-22 22 0,22-22 1,-21 0-2,-1 22 1,44 0 1,-22-22-1,1 22 1,-23-22 0,22 22-1,-22-22 1,1 0-1,-1 0 1,-22 22-1,44-22 0,-22 0 1,0 0 0,0 0 0,-22 23-1,23-23 1,-1 0 0,-22 22-1,22-22 0,0 0 2,-22 22 2,22-22-4,-22 22 27,-22-22 6,0 0-10,0 0-1,22 22-5</inkml:trace>
    </iact:actionData>
  </iact:action>
  <iact:action type="add" startTime="54017">
    <iact:property name="dataType"/>
    <iact:actionData xml:id="d20">
      <inkml:trace xmlns:inkml="http://www.w3.org/2003/InkML" xml:id="stk20" contextRef="#ctx0" brushRef="#br0">24874 3832 0,'0'23'24,"0"43"-16,0 111-3,22-132 0,-22-1-3,0 89 2,23-111-3,-23 111 3,0 0 2,0 44-3,22-88 1,-22 66-2,0-111-1,0 22 1,22-21 5,0 265-6,0-200 2,-22-21-1,0-22-2,22-23 2,0 111 2,23 44-2,-23-88 0,0 0 0,22 0 1,-21-1-2,-1 1 1,22-22 0,0 88 1,-22-66-1,1-67-1,-1 67 1,0-67 1,0 22-3,22 89 2,-44-110 0,45 110 0,-23-111 1,0 0-3,0 67 1,0-22 2,0 66 1,23 22 0,-1 0-2,-44-88 0,22 0-1,0-45 2,-22 44-2,22 23 2,1-22-1,-1-45-2,-22 0 2,44 111-1,-22-110 2,0 110-2,0-111 2,1 111-1,-1-44 0,22 0 0,-22-23 1,-22 23-1,44 0 0,-21 0 0,-1-1 0,22 45 0,-22-44 0,0 0 0,1 0 0,21-1 0,-22 1 1,0 0-2,0 0 2,0-1-1,1 1 0,21 44 0,0-66 0,-22-1 0,-22-43 0,22-1-1,1 45 0,-1 21 1,22-21 0,-22 0 0,0-1 0,1 1 0,-1-1 0,0 1 1,0-23-2,0 23 2,0 0-1,0-45-1,1 22 0,-1 23 1,0-45 0,-22-22-1,44 67 0,-22 0 1,0-23 0,1 1 0,-1 21 0,22-21 1,-22-1-1,0 1 0,23 43 0,-23-43 0,0-1 0,0-44 0,-22 23-1,22-1 0,0 22 1,1 1 0,21-1 1,-22 1-2,0-1 2,0-21-1,-22-1-2,22-22 2,-22 0-2,23 45 2,-1-1 0,0 1 0,0-45 0,22 88 0,-21-65 2,-1 43-3,0-21 1,0-23 0,-22-22-2,22 23 2,0 43 0,0-66 0,-22 0-2,23 45 2,-1-1 0,0-21 0,-22-1 0,44 22 0,-44-21 0,0-23-1,22 22 0,0 0 2,1 23-2,-1-23 2,0 23-1,0-23 0,0 22 0,-22-43-2,22-1 2,-22 0-2,23 22 2,-1-22 0,0 45 0,0-23 0,0 0 1,0 1-1,-22-1 0,22-44-2,-22 22 1,23 22 1,-1-21 1,-22 21-2,22-44 1,-22 44-1,22-44 1,-22 22 0,0 1 0,22-23 1,-22 22 0,0-44 106,0-1-103,0 1-5,0 0-1</inkml:trace>
    </iact:actionData>
  </iact:action>
  <iact:action type="add" startTime="54639">
    <iact:property name="dataType"/>
    <iact:actionData xml:id="d21">
      <inkml:trace xmlns:inkml="http://www.w3.org/2003/InkML" xml:id="stk21" contextRef="#ctx0" brushRef="#br0">28330 16060 0,'0'22'20,"0"0"-17,0 0 1,0 0 2,0 23 0,0-23-4,0 22 2,22 23 2,0-23 0,-22 0-2,0-22-1,22 1 0,-22-1-1,0 0 1,0 0 0,0 0 0,0 0 2,0 0 0,0 1 1,0-1 3,-22 0 2,0-22-2,22 22-8,-22-22 9,-1 22-7,1-22 2,0 0-1,0 0 0,0 0 0,0 0 0,0 0-3,-1 0 3,23-22-3,-22 22 1,0 0 2,22-22-3,-22 22 1,0 0 3,22-22-4,-22 22 2,0 0 2,22-22-1,-23 22-1,23-23 7,-22 23-5,22-22 1,-22 0-1</inkml:trace>
    </iact:actionData>
  </iact:action>
  <iact:action type="add" startTime="55307">
    <iact:property name="dataType"/>
    <iact:actionData xml:id="d22">
      <inkml:trace xmlns:inkml="http://www.w3.org/2003/InkML" xml:id="stk22" contextRef="#ctx0" brushRef="#br0">31674 3279 0,'0'22'29,"0"0"-27,0 0-1,-22-22 1,22 22-1,0 0 2,0 1-2,0-1 1,0 0-2,-22-22 1,22 22 0,0 0 0,0 0 0,0 23 1,-22-23-1,22 22 0,0-22 0,-22 0 0,22 23 0,0-23 0,0 0 0,-23 44 0,23-43 1,-22 43-1,22-22 1,-22 23 0,22-45-1,-22 67 1,22-23 0,0-22-1,-22 45 0,22-45 1,-22 23-1,22-23 1,-22 45 0,22-67-1,-23 66 1,23-43-1,0-1 0,-22 0 0,22-22 1,-22 23-2,22-1 1,-22 45 0,22-67 1,-22 66 0,0 1 0,22-45-1,-23 23 0,1-23 1,0 45 0,22-45-1,-22 44 1,0-43 0,0 43-1,0 1 1,-1 0 0,1-45 0,22 0-2,-22 1 2,0 43-1,0 1 1,0-1 0,22-43-1,-22 65 1,-1-65 0,23-1-2,-22 0 1,0 45 1,0-45 0,22 23-2,-22-23 1,0 45 1,22-45-1,-23 0 0,23 23 0,-22-23 0,22 0 0,-22 23 0,0 21 1,0 1 0,0 22 0,0-23 0,-1-21-1,1 43 1,0-21 0,0 22 0,0-67-1,0 0 0,0 67 1,-1-67-1,1 67 0,22-66 1,-44 65-1,44-65 1,-22-1-1,0 22 0,0 23 0,-1-23 1,-21 23 0,44-23-1,-44 23 0,22-22 1,-1 21-1,1-21 1,0-23-1,0 67 1,0-67-1,0 67 1,-23-23 0,23-21-1,0 21 1,-22 23-1,44-67 1,-44 45-1,21-23 1,1 23-1,0-45 1,-22 67 0,44-67 0,-22 1-2,-1-1 1,1 67 1,0-67-1,-22 45 1,22-1 0,0-43-1,22 21 0,-23-22 0,-21 45 2,22 0-2,0-45 0,22 0 0,-44 45 0,21-23 1,1 23-1,0-45 2,0 45-1,-22-1-1,21 1 1,-21 0 0,22-1 0,0 1 0,0-45-1,0 45 1,-1-1 0,1 1 0,-22 0 0,22-1 0,0 1 0,0-45 0,22 0-2,-23 1 1,1 43 1,0 1 0,0-45-1,0 45 1,0-1 0,-1 1 0,-21 0 0,44-67 0,-22 22-2,0 45 2,0-1 0,22-43 0,-22-1-2,22 0 1,-45 23 1,45-23 0,-22 22-1,0 23 1,0-23 0,0-21-1,22 21 1,-22 1 0,-1 21 0,1-66-1,22 23 0,-22-23 0,22 44 1,-22 23-1,0-67 1,22 44 0,-22-43-1,22-1 0,-23 0 0,23 44 1,-22-43-1,22-1 0,0 0 0,-22 44 1,22-44-1,-22 23 0,22-23 1,-22 22-1,22-22 1,-22 23 0,22-23-1,0 22 1,-22-22-1,22 0 1,0 1-1,-23-1 1,23 0-1,0 0 0,0 0 1,-22 0 1,22 0 0,0 1 2,0-1 3,0-44 119,0-1-120,0-21-1,0 0 2,0-23-5,0 45-1,0 0-1</inkml:trace>
    </iact:actionData>
  </iact:action>
  <iact:action type="add" startTime="55938">
    <iact:property name="dataType"/>
    <iact:actionData xml:id="d23">
      <inkml:trace xmlns:inkml="http://www.w3.org/2003/InkML" xml:id="stk23" contextRef="#ctx0" brushRef="#br0">28108 14797 0,'0'0'1,"0"22"0,-22-22 1,22 23-1,0-1 1,0 0 1,0 0-1,-22-22 1,22 22-2,0 0 2,0 0 0,0 1-2,0-1 2,0 0 1,-22-22-1,22 22-3,0 0 3,0 0 0,0 0 0,0 1 0,0-1 0,0 0 3,0 0-3,0 0 2,0 0 0,0 1 1,0-1-1,0 0 2,0 0-5,0 0 3,22-22-3,-22 22 1,0 0 5,22-22 12,0 0 1,0 0-17,0 0-1,-22-22 0,23 22-1,-1 0 1,0-22 0,0 22 1,-22-22-3,22 22 2,-22-22-1,22 22-1,0-22 2,1 0 0,-1-1-1,0 1 1,-22 0 0,22 22-2,0-22 0,0 22 2,-22-22-2,22 22 0,1-22 1,-1 22-1,-22-23 1,22 23-1,0-22 1,0 22-1,-22-22 0,22 22 0,1-22 0,-1 0 1,0 22-1,0-22 1,0 22 0,0-22-1,-22-1 1,45 23 0,-45-22-1,22 22-1,0-22 2,0 22 0,0-22-1,0 22 1,-22-22 0,22 22-1,1-22 0,-1 22 1,-22-22-1,22 22 0,0 0 1,-22-23 0,22 23-1,-22-22 1,22 22-1,-22-22 2,23 22-1,-23-22 2,0 0 29,-23 22-20,1 0 1,22-22-1,-22 22-3</inkml:trace>
    </iact:actionData>
  </iact:action>
  <iact:action type="add" startTime="73615">
    <iact:property name="dataType"/>
    <iact:actionData xml:id="d24">
      <inkml:trace xmlns:inkml="http://www.w3.org/2003/InkML" xml:id="stk24" contextRef="#ctx0" brushRef="#br0">26801 10168 0,'-22'0'24,"0"0"-12,0-23-9,-22 23 6,21 0-2,1 0-4,-22 23 1,-23-1 2,23 0-1,0 0 0,22 0-1,-23 0 0,23 1 0,0-23-4,0 22 4,0 0-3,0-22 3,0 22-3,-1-22 0,23 22 0,-22-22 1,22 22 1,-22-22 1,0 22 0,-22 1 0,44-1-4,-23 0 4,1 0-2,0 0 1,22 0 2,-22 1-1,0-1 7,22 0 6,-22-22 11,22 22-16,0 0-7,0 0 12,0 0-8,22-22 6,0 23-11,0-23-2,0 22 4,0-22-2,23 22 0,-1-22 1,-22 22-1,0-22-3,1 22 3,-1-22-2,22 0 1,0 22 1,-22-22-1,1 22 0,-1-22-1,0 0-1,0 0 2,0 0-1,-22 23-1,22-23 3,0 0-3,1 0 1,-23 22 1,22-22-2,0 0 7,-22 22-7,22-22 2,-44 0 85,0 0-76,22-22-9</inkml:trace>
    </iact:actionData>
  </iact:action>
  <iact:action type="add" startTime="74264">
    <iact:property name="dataType"/>
    <iact:actionData xml:id="d25">
      <inkml:trace xmlns:inkml="http://www.w3.org/2003/InkML" xml:id="stk25" contextRef="#ctx0" brushRef="#br0">26425 10655 0,'0'-22'5,"22"22"28,0 0-10,0 0-20,0 0 1,0 0-1,1 0-1,-1 0 2,0 0-2,-22 22-1,22-22 1,0 0 0,0 0 1,1 0-1,-1 0 1,0 0-2,0 0 2,0 0 0,0 0-2,0 0 2,1 0-2,-23-22 1,22 22-1,0 0 1,0 0 1,0 0-2,0 0 2,0-22-1,1 22 0,-1 0 0,0 0 0,0 0-1,22 0 2,-21 0-2,21 22 2,-22-22-2,22 0 2,1 0-2,-23 22 2,66-22-2,-66 22 4,134 0-2,-90 0-1,-22-22 0,-22 0-1,23 23 1,21-23 0,-22 0 0,1 0 0,-23 0-1,22 22 1,1-22-1,-23 0 2,44 0-2,-44 0 1,0 0 0,23 22 0,-23-22-1,0 0 1,0 0 1,0 0-2,0 0 2,1 0-2,-1 0 3,0 0-1,-22 22-1,22-22 4</inkml:trace>
    </iact:actionData>
  </iact:action>
  <iact:action type="add" startTime="74781">
    <iact:property name="dataType"/>
    <iact:actionData xml:id="d26">
      <inkml:trace xmlns:inkml="http://www.w3.org/2003/InkML" xml:id="stk26" contextRef="#ctx0" brushRef="#br0">28551 10500 0,'22'0'58,"0"22"-50,1-22 0,-23 22-4,22-22 1,0 22 1,0-22 0,0 0-2,0 23-1,0-1 1,1-22-2,-1 22 2,0-22-2,-22 22 0,22-22-1,0 22 2,0-22 2,-22 22-1,0 0 43,-22-22-41,22 23-2,-22-23-2,0 0 3,0 0-3,0 22 0,-1-22 3,1 0-4,22 22 0,-22-22 2,0 0-1,0 0-1,0 0 1,0 22 1,-1-22-1,1 0 0,0 0-1,-22 0 2,22 22-2,-1-22 0,1 0 1,0 0 0,0 0 0,22 22-1,-22-22 0,0 0 1,0 0 0,-1 22 1,1-22-2,22 23 2,-22-23-1,22 22 0,-22-22-1,0 22 4,22 0-3,-22-22 0,22 22 1,0 0 12,-22-22-13,44 0 77,0 0-72</inkml:trace>
    </iact:actionData>
  </iact:action>
  <iact:action type="add" startTime="103857">
    <iact:property name="dataType"/>
    <iact:actionData xml:id="d27">
      <inkml:trace xmlns:inkml="http://www.w3.org/2003/InkML" xml:id="stk27" contextRef="#ctx0" brushRef="#br0">15970 6203 0,'0'22'29,"0"0"-6,0 0-20,-22-22 3,22 22 0,-22-22-1,22 22-1,-22 0 1,0 1-2,22-1 5,-45 44-6,23-44 0,0 1 1,0 21 1,22-22-2,-22-22 1,22 22-2,-23 0 2,23 0-1,-22-22 0,22 23-1,-22-1 2,22 0 5,-22-22-8,22 22 2,0 0 18,22-22 20,-22-22-36,22 22-1,-22-22 0,22 22-2,-22-22 1,23 22 2,-1-22-2,-22-1 0,22 23-1,-22-22 9,66-22-9</inkml:trace>
    </iact:actionData>
  </iact:action>
  <iact:action type="add" startTime="104169">
    <iact:property name="dataType"/>
    <iact:actionData xml:id="d28">
      <inkml:trace xmlns:inkml="http://www.w3.org/2003/InkML" xml:id="stk28" contextRef="#ctx0" brushRef="#br0">16192 6114 0,'0'44'30,"0"-22"-26,0 1-1,0-1 1,0 0-3,0 0 2,0 0 1,0 0-4,0 0 2,0 1 0,0-1 1,-23-22-2,23 22 1,0 0 1,0 0 0,0 0-1,0 1 1,0-1 1,0 0 1,0 0 11,23-22 12,-1 0-25,0-22 3,0 22-1,22-22 1,1-23 1,21 1-1,-22 22 2,-44 0-6,67-23 3,-23 1 2,-22 22-3,23 22-1,-45-22 0,22 0 1,0 22 1,0 0 85,-22-22-82,22 22-7,0 0 5,1-23 0</inkml:trace>
    </iact:actionData>
  </iact:action>
  <iact:action type="add" startTime="104611">
    <iact:property name="dataType"/>
    <iact:actionData xml:id="d29">
      <inkml:trace xmlns:inkml="http://www.w3.org/2003/InkML" xml:id="stk29" contextRef="#ctx0" brushRef="#br0">17255 5981 0,'-44'22'4,"88"-44"-3,-111 44 3,45 0 2,-22 1 0,44 21 2,-22-44-7,0 44 4,-1-22-4,23 0 2,-22 23-1,22-23 0,-22 0-1,0 22 4,22-22-2,0 1-2,-22-1 0,22 0 1,0 0 0,0 0 1,-22 0-1,22 45 3,0-45-4,0 0 1,-22 0 1,22 0-2,0 1 2,-23-1-2,23 0 2,0 0-2,0 0 2,0 0-2,-22 1 2,22-1-1,0 0 0,0 0 0,0 0 2,0 0-2,0 0 2,0 1-2,0-1 4,22-22-5,-22 22 2,0 0 2,23-22-4,-1 0 4,-22 22-3,22-22 0,0 0 1,-22 22-1,22-22 0,0 0 0,0 22 2,1-22-2,-1 0 0,0 0 1,0 23-2,0-23 2,0 0 0,1 0-2,-1 0 1,0 0 0,0-23 2,0 23-2,-22-22 0,22 22-1,0 0 3,-22-22-3,23 22 1,-1-22 0,0 0 1,0 22-2,-22-22 2,22 0-1,0 22 0,-22-23-1</inkml:trace>
    </iact:actionData>
  </iact:action>
  <iact:action type="add" startTime="104941">
    <iact:property name="dataType"/>
    <iact:actionData xml:id="d30">
      <inkml:trace xmlns:inkml="http://www.w3.org/2003/InkML" xml:id="stk30" contextRef="#ctx0" brushRef="#br0">17786 6601 0,'-22'0'3,"44"0"-3,-66 0 5,22 0 1,0 0 0,22 22-3,-22-22-1,0 23 2,-1-1 3,1 0-2,22 0-2,0 0 1,-22 0-1,22 1 0,0-1-1,0 0 4,0 0-1,0 0 1,0 0 3,22-22 0,0 0-4,-22 22-1,23-22-2,-1 0 2,0 0 1,0 0 0,0 0-1,0 0 0,0 0-1,1 0 0,-23-22 0,22 22-2,0-22 1,0 22 6,-22-22-8,0 0 2,22 22-1,-22-22 0,22 0 3,-22-1-3,22 1 2,-22 0-1,0 0 1,0 0 0,23 0 1,-23-1-4,0 1 3,0 0-1,0 0 2,0 0-1,-23 22 1,23-22 1,-22 22-4,0 0 5,22-22-6,-22 22 2,0-23 3,0 23-2,0 0 1,22-22-1,-23 22-1,1 0 3,0 0 5,0 0 2,22-22-11,-22 22 10,22 22 43,22-22-51,0 0 5,-22 22-5,22-22 0,-22 23 0,22-23 0</inkml:trace>
    </iact:actionData>
  </iact:action>
  <iact:action type="add" startTime="105439">
    <iact:property name="dataType"/>
    <iact:actionData xml:id="d31">
      <inkml:trace xmlns:inkml="http://www.w3.org/2003/InkML" xml:id="stk31" contextRef="#ctx0" brushRef="#br0">18407 7066 0,'-23'23'4,"46"-46"-4,-46 68 2,1-23 6,0 22-1,22-22 1,-22 23-3,0-1 0,22-22-2,-22 0 0,22 0 0,-22 23-1,-1-23 0,23 0 3,-22-22-4,22 22 0,-22-22 3,22 22-3,-22 0 4,22 1 1,-22-23-3,0 22 7</inkml:trace>
    </iact:actionData>
  </iact:action>
  <iact:action type="add" startTime="105800">
    <iact:property name="dataType"/>
    <iact:actionData xml:id="d32">
      <inkml:trace xmlns:inkml="http://www.w3.org/2003/InkML" xml:id="stk32" contextRef="#ctx0" brushRef="#br0">18628 6867 0,'22'0'11,"0"0"-3,1 0-1,-1 0 5,0 0-6,0 0 7,0 0-2,0 22-2,0-22-1,1 0 8,-1 0 3,0 0 1</inkml:trace>
    </iact:actionData>
  </iact:action>
  <iact:action type="add" startTime="106167">
    <iact:property name="dataType"/>
    <iact:actionData xml:id="d33">
      <inkml:trace xmlns:inkml="http://www.w3.org/2003/InkML" xml:id="stk33" contextRef="#ctx0" brushRef="#br0">18739 7066 0,'-22'23'3,"44"-46"-2,-44 68 2,22-23 4,-22 0-2,-1 0 2,23 0-1,-22 1-5,22-1 4,-22 0 1,22 0-2,-22-22-1,22 22 0,-22-22-1,22 22 1,0 0-1,-22 1 1,-1-1 1,23 0 1,0 0 0,-22-22-3,22 22 0,0 0 5,-22-22-7,22 22 9,-22-22-3,22 23 9</inkml:trace>
    </iact:actionData>
  </iact:action>
  <iact:action type="add" startTime="106426">
    <iact:property name="dataType"/>
    <iact:actionData xml:id="d34">
      <inkml:trace xmlns:inkml="http://www.w3.org/2003/InkML" xml:id="stk34" contextRef="#ctx0" brushRef="#br0">18473 7532 0,'22'0'22,"0"0"-14,0 0 2,1 0-5,-1 0 1,-22 22-3,22-22 2,0 0 5,0 0 1,-22 22-8,22-22 4,1 0 2,-1 22-3,0-22 3,0 22 3,0-22 0,0 0 10</inkml:trace>
    </iact:actionData>
  </iact:action>
  <iact:action type="add" startTime="106852">
    <iact:property name="dataType"/>
    <iact:actionData xml:id="d35">
      <inkml:trace xmlns:inkml="http://www.w3.org/2003/InkML" xml:id="stk35" contextRef="#ctx0" brushRef="#br0">19270 6801 0,'0'0'3,"23"0"25,-23 22-23,22 0 7,-22 0 0,0 0-5,0 0-5,0 1 3,0-1 0,-22 0-1,-1 22-1,1-22 0,22 0 0,-22 1-1,0-1 1,0 22-1,0-44 1,22 22-1,-22 0-2,22 1 2,-23-1 0,1 0 0,0 22 1,0-44-1,22 22-1,-22 0 1,0 1 0,22-1-1,-23 22 3,1-44-3,22 22 2,-22 0-2,22 0 1,-22 1 0,0-1 1,0 0-1,22 0 1,-22 0-2,22 0 1,-23-22-1,1 23 3,22-1-3,-22-22 2,22 22-2,-22 0 2,0 0 2,0-22 0,22 22-5,-22-22 6,22 22-6,-23 1 5,1-1 2,0 0-1,0 0 3,22 0-1,-22-22-6,22 22 19</inkml:trace>
    </iact:actionData>
  </iact:action>
  <iact:action type="add" startTime="122416">
    <iact:property name="dataType"/>
    <iact:actionData xml:id="d36">
      <inkml:trace xmlns:inkml="http://www.w3.org/2003/InkML" xml:id="stk36" contextRef="#ctx0" brushRef="#br0">1263 16348 0,'0'22'7,"0"0"1,0 0 1,0 0-5,0 1 1,0-1 1,0 0 1,0 0-2,0 0-1,0 0 0,0 0-2,0 1 2,0-1 3,-22-22-3,22 22 1,0 0 10,0 0 29,0 0-26,0 1-7,-22-23 17,22-23 54,22 23-72,-22-22-10,0 0 8,0 0-2,22 22-4,-22-22 2,0 0 3,22 22-3,-22-23-2,0 1 7,22 22-7,-22-22 2,0 0 8,22 22-10,-22-22 8,22 22-3,-22-22-3,23 22 7,-23-22-2,22 22-2,0 0 6,0 0 32,-22 22-26,22-22-11,-22 22 12,0 0-8,0 0-6,0 0-1,0 0-1,0 1 1,0-1 0,0 0 3,0 0-1,0 0 4,0 0-2,-22-22 0,22 23-5,0-1 5,0 0 11,22-22 79,-22-22-95,0 0 2,22-1 0,23 1 2,-23-22-1,22 44-1,-44-22-2,22 0 0,0 22-1,1 0 2,-23-23 1,22 23-2,0 0 5,0 0 5,0 0 0,0 0-7,0 0 0,-22 23 7,23-23-13,-1 0 20,-22 22-18,0 0 17,0 0-11,0 0 1,0 0-6,0 1 6,0-1-3,0 0 6,0 0 1,-22-22 17,22 22-9,0 0-13,0 0 5,0 1-1,22-23 58,0 0-63</inkml:trace>
    </iact:actionData>
  </iact:action>
  <iact:action type="add" startTime="124791">
    <iact:property name="dataType"/>
    <iact:actionData xml:id="d37">
      <inkml:trace xmlns:inkml="http://www.w3.org/2003/InkML" xml:id="stk37" contextRef="#ctx0" brushRef="#br0">2769 16879 0,'0'0'1,"22"0"1,-22 23 26,0-1-10,0 0-11,0 0 0,-22-22-4,22 22 3,-22 0 1,0 0-1,22 1-1,-22-23-1,-1 22-1,1 0 3,0-22-2,0 0 4,22 22-7,-22-22 9</inkml:trace>
    </iact:actionData>
  </iact:action>
  <iact:action type="add" startTime="125499">
    <iact:property name="dataType"/>
    <iact:actionData xml:id="d38">
      <inkml:trace xmlns:inkml="http://www.w3.org/2003/InkML" xml:id="stk38" contextRef="#ctx0" brushRef="#br0">4718 16281 0,'0'23'23,"22"-23"-22,-22 22 2,0 0 7,0 22-9,0-22 0,0 0 1,0 1 0,0-1 1,-22 0-1,22 0 1,0 0 1,-22-22-4,22 22 2,0 0 2,-22 1-2,22 21 5,-22-22-3,22 22 3,-45 23-2,45-23 1,0-22-5,-22 0 2,0 23 0,22-23-1,0 0 0,-22 0 0,22 0 0,0 0-1,-22 1 2,22-1-1,0 0 2,-22 0-3,22 0 2,0 0 0,-22-22 1,22 23-4,0-1 2,0 0 2,0 0 2,-23-22-5,23 22 4,23-22 47,-1 0-24,0 0 16,0 0-25</inkml:trace>
    </iact:actionData>
  </iact:action>
  <iact:action type="add" startTime="127062">
    <iact:property name="dataType"/>
    <iact:actionData xml:id="d39">
      <inkml:trace xmlns:inkml="http://www.w3.org/2003/InkML" xml:id="stk39" contextRef="#ctx0" brushRef="#br0">4475 17278 0,'-23'0'56,"46"0"52,-1 0-101,0 0-4,0 0 8,0-22-5,0 0-3,0 22 2,1-22-1,-1 22-1,0-22 0,0-1 0,0 1 1,0 0-2,0 0 1,1 0 0,-1 22-1,0-45 1,0 23 0,0 22 0,-22-22-2,22 22 1,-22-22-1,23 22 1,-1-22 1,0 0-1,0 0 0,-22-1 0,22 23 0,-22-22 0,22 0 0,-22 0 0,22 22 1,-22-22-1,23 0 0,-1 0 0,0-1 1,0 1 2,-22 0-2,22 22 1,-22-22-3,22 22 1,-22-22-2,22 22 5,-22-22-3,0-1 0,23 23 0,-23-22 1,22 22-1,-22-22 0,0 0 4,22 22-3,-22-22-2,0 0 7,0 0 22,-22 22-28,0 0 22,-1 0 43,1 0-23,0 0-37,0 0 1,0 0 0,22-23-6,-22 23 2,-23-22 3,23 22-7</inkml:trace>
    </iact:actionData>
  </iact:action>
  <iact:action type="add" startTime="131340">
    <iact:property name="dataType"/>
    <iact:actionData xml:id="d40">
      <inkml:trace xmlns:inkml="http://www.w3.org/2003/InkML" xml:id="stk40" contextRef="#ctx0" brushRef="#br0">5892 9437 0,'-22'-23'1,"0"23"10,22-22-9,-22 22 1,-1 0 4,1 0 6,0-22-11,0 22 11,0-22-4,-22 22-7,21 0 5,23-22-2,-22 22 0,0 0-3,0 0 2,0 0 0,22-22-3,-22 22 1,0 0 1,-1 0 2,1 0-3,0 0 1,0 0 0,0 0 0,0 0-1,0 0 2,-23 0 6,23 0-5,-22 22 0,-1 0-1,23-22 0,-22 0 2,0 22-3,22 0 1,-1-22-3,23 22 0,-22-22 1,0 0 1,0 23-1,0-23 1,0 0 1,-23 22 0,23 0-3,0-22 2,0 0-1,22 22 1,-44-22 1,21 22 0,-21 0 0,22-22 1,-22 23-1,22-1-1,-23 0-1,1 0 1,22 0 1,0-22 0,0 22 0,-23 0 0,-21 1 1,21-1-1,1 0 0,0 0 0,0 22 0,21-21 0,-21 21 1,0-22-2,22 22-1,0-22 0,-1 1 0,1-23 0,22 44-1,-22-44 2,22 22-2,-22-22 0,0 22 1,0 0 0,-1 0-1,23 1 2,-22-23-2,22 22 0,-22-22 1,22 22-1,-22-22 1,22 22-1,-22-22 1,22 22-1,-22-22 0,22 22 1,-22-22-1,22 23 1,-23-23-1,23 22 0,-22-22 1,22 22-1,-22-22 0,22 22 1,-22-22-1,22 22 0,-22-22 1,22 22-1,-22 0 1,0-22 0,22 23-1,0-1 0,-23-22 1,23 22 0,-22-22-1,22 22 0,-22-22 1,22 22-1,0 0 0,-22-22 1,22 23-1,-22-23 1,22 22-1,-22 0 1,22 0-1,-23-22 2,1 44-2,22-22 1,-22-22-1,22 23 0,-22-1 1,22 0 0,-22 0-1,22 0 1,-22-22-1,22 22 1,0 0 0,-22-22-1,22 23 1,-23-1 0,1 0 0,22 0-1,0 0 1,-22-22-1,22 22 0,-22 1 1,22-1 0,-22-22-1,22 22 0,0 0 1,-22-22 0,22 22-1,-22 0 0,22 0 1,0 1 0,-23-23-1,23 22 1,-22-22-1,22 22 0,0 0 1,0 0 0,-22-22-1,22 22 0,-22 0 0,22 23 2,-22-45-2,22 22 1,0 0-1,-22 0 1,22 0-1,0 1 1,-22-1 0,22 0 0,0 0 1,-23 0-1,23 0-1,0 0 1,0 1-1,0-1 2,-22 0-2,22 0 2,0 0-2,0 0 1,0 1 0,0-1 0,-22 0 0,22 0 0,0 0 1,0 0-2,0 0 2,0 1-2,0-1 1,-22 0 1,22 0-2,0 0 1,0 0 0,0 0 0,0 1-1,0-1 1,0 0 1,0 0-2,0 0 1,0 0 1,0 1-2,0-1 1,0 0-1,0 0 2,0 0-2,0 0 1,0 0-1,0 1 1,0-1-1,0 0 2,0 0-2,0 0 0,0 0 1,0 1-1,22-1 1,-22 0 1,0 0-2,0 0 0,0 0 0,22 0 1,-22 1 1,0-1-2,0 0 1,22-22-1,-22 22 0,0 0 1,0 0-1,0 0 1,23 1 0,-23-1-1,0 0 1,0 0 1,22-22-2,-22 22 0,0 0 1,22-22-1,-22 23 1,0-1-1,0 0 1,22 0-1,-22 0 2,22-22-2,-22 22 1,0 0 0,22-22 0,-22 23-1,22-1 0,-22 0 1,23-22 0,-23 22-2,0 0 2,22-22 0,-22 22-1,22-22 0,-22 22 1,22 1-1,-22-1 1,22-22-1,-22 22 0,22-22 1,0 0-1,-22 22 1,23 0-1,-1 0 1,0-22 0,-22 23-1,22-1 0,0 0 1,0-22 1,-22 22-2,22-22 0,1 22 1,-1-22-1,0 22 1,44 23 5,-43-45-6,-1 22 1,0 0 0,0-22 0,0 22-1,0-22 1,0 22 0,1-22 0,-1 22-1,0-22-1,-22 23 2,44-23-1,-22 22 2,0-22-2,1 22 0,-1-22 2,0 0-2,0 0-1,-22 22 1,22-22 1,0 0-1,1 22 1,-1-22-1,0 0 1,0 22-1,0-22 0,0 0 1,0 22 0,1-22-1,-1 0-1,-22 23 1,22-23 1,0 0-1,0 0 1,0 0-1,0 22 1,1-22-1,21 22 0,0-22 2,-22 0-1,1 0 0,-1 22-1,0-22 1,0 0 0,0 0-1,0 0 2,0 0-2,1 0 2,-1 0-2,0 0 3,0-22-2,0 22 0,0 0-1,0 0 2,-22-22-1,23 22-1,-1 0 1,0 0 1,-22-22-2,22 22 0,0 0 1,0 0 0,-22-23-1,23 23 0,-1 0 1,0 0-1,0-22 1,0 22 2,0 0-3,0-22 2,1 22-2,-1-22 2,0 22-1,0-22 1,0 22 0,-22-22-2,22 22 1,0-22 0,1-1 2,-1 1-1,0 0 1,-22 0-2,22 22-2,0 0 2,-22-22-1,22 22 0,-22-22 1,23 22 0,-1-23 0,0 23 1,-22-22-2,22 0 0,0 22 2,-22-22-2,22 22 0,-22-22 1,22 22-1,-22-22 1,23 22 0,-23-22-1,22 22 0,-22-23 1,22 23-1,-22-22 0,22 22 0,-22-22 0,22 0 1,-22 0 0,22 22-1,-22-22 0,22 22 1,-22-23-1,23 1 0,-23 0 1,22 0-1,0 0 2,-22 0-2,22 0 1,0-1 0,-22-21 0,22 44-1,-22-22 0,0 0 1,22 0-1,-22 0 1,23-23 0,-23 23 0,22-22 0,0 22 0,-22-1-1,0 1 0,0 0 1,22 0-1,-22 0 1,22-22-1,-22 21 1,0 1 0,22-22 0,-22 22-1,23 0 0,-23 0 1,0-23 0,22 1-1,-22 22 1,22 0-1,-22-1 3,22-43-3,-22 44 1,0-22-1,22 21 1,-22 1-1,0 0 1,22-22-1,-22 22 1,0-1-1,0 1 1,22 0-1,-22 0 1,0-22 0,23 44-1,-23-45 1,22 23 0,-22 0-1,0 0 1,22 0-1,-22 0 1,0 0 0,0-1-1,22 1 1,-22 0-1,0 0 1,0 0 0,22 22-2,-22-22 1,0-1 0,0 1 1,22 22 0,-22-22-1,0 0 1,22 0-1,-22 0 1,0 0 0,0-1 0,23 23-1,-23-22 0,0 0 1,0 0 0,22 22 0,-22-22-1,0 0 0,0-1 2,22 1-1,-22 0 2,0 0-3,0 0 4,0 0-3,0 0-1,0-1 3,22 1-3,-22 0 1,0 0 0,0 0 0,0 0 1,0 0-1,0-1 1,0 1 0,0 0-2,0 0 1,0 0 1,0 0-1,0-1-1,0 1 1,0 0 0,0 0-1,0 0 2,0 0 0,0 0-2,0-1 1,0 1 1,0 0-1,0 0-1,0 0 3,0 0-2,0 0 1,0-1-2,-22 1 0,22 0 1,0 0 1,0 0 0,0 0 0,0-1-1,0 1 0,0 0 0,0 0 0,0 0 0,0 0 1,0 0 0,-22-1-1,22 1 0,0 0 1,0 0 0,0 0-1,-22 22-1,22-22 2,0-1-1,0 1 1,0 0-1,0 0 1,-23 22-2,23-22 0,-22 0 4,22 0-3,-22 22 0,22-23 0,-22 23 0,22-22-1,0 0 2,-22 22-2,0-22 3,0 0-2,-1 0 2,1 22-3,22-22 2,-22 22-2,22-23 1,-22 23 0,0 0-1,22-22 1,-22 22 0,0-22 0,-1 0 3,1 22-4,22-22 4,-22 22-4,0 0 1,22-22 8,-22 22-8,0 0 4,22-23 0,-23 23 4,23-22 0,-22 22-7,22-22 8,-22 22-9,0 0 12,22-22-11,-22 22 1,22-22 3,-22 22-1,0 0-2,22-22-1,-23 22 1,1 0 5,22-22-5,-22 22 15,0 0 6</inkml:trace>
    </iact:actionData>
  </iact:action>
  <iact:action type="add" startTime="136753">
    <iact:property name="dataType"/>
    <iact:actionData xml:id="d41">
      <inkml:trace xmlns:inkml="http://www.w3.org/2003/InkML" xml:id="stk41" contextRef="#ctx0" brushRef="#br0">1484 5870 0,'22'0'26,"1"0"-17,-23 22-5,22-22 8,0 0-5,0 0 5,0 0-5,0 0-2,1 0 0,-23 23-3,22-23 3,0 0 4,0 0-7,0 0 2,22 0 3,-21 0-3,21 0 4,-22 0-6,0 0 0,0 0 5,0 0-6,23 0 5,-23 0-4,-22-23 1,44 23-1,-22 0-1,1 0 1,-1 0 2,0 0-3,22 0 4,45-22 1,-67 22-3,0 0-2,0-22 3,22 22-3,-21 0 1,-1 0-1,0 0 3,44 0-2,-43 0-1,-1 0 1,-22-22 1,22 22-2,22 0 0,-22 0 2,23 0 1,21 0 0,0 0 0,-43 0-2,-1 0 1,0 0-3,0 0 4,22 0 0,1 0 0,-1 0-3,-22 0 7,22 0-7,1 0 2,-1 0 1,-22 0-2,0 0 0,0 0-1,1 0 2,-1 0-1,0 0 0,0 0 2,0 0-3,0 0 0,0 0 1,1 0 5,65 0-3,-43 0-3,-23 0 1,0 0 0,0 0 0,0 0-1,0 22 1,0-22-1,1 0 1,-1 0-1,0 0 0,0 0 1,0 0-1,0 0 1,0 0-1,67 22 6,-67-22-5,0 0 0,1 0 0,-1 22-1,0-22 1,0 0-1,0 0 0,0 23 1,0-23-1,1 0 0,-1 0 1,0 0-1,0 0 1,0 22-1,0-22 1,0 0 0,1 0 0,-1 22 0,0-22-1,0 0 0,0 0 1,0 0 1,1 0-2,-23 22 1,22-22-1,0 0 2,0 0 0,0 0-1,0 0 2,-22 22-3,22-22 0,1 0 3,-1 0 1,0 0-3,0 0 2,0 0-1,0 0-1,0 0 0,1 0 2,-1 0-2,-22 22 0,22-22-1,0 0 1,0 0 2,0 0-3,1 0 1,-1 0-1,0 0 2,-22 23-2,22-23 0,0 0 1,0 0-1,0 0 1,1 0-1,-1 22 1,0-22-1,0 0 0,0 0 1,0 0 0,0 0-1,1 0 3,-1 0-3,0 0 2,0 0 0,0 0 7</inkml:trace>
    </iact:actionData>
  </iact:action>
  <iact:action type="add" startTime="142611">
    <iact:property name="dataType"/>
    <iact:actionData xml:id="d42">
      <inkml:trace xmlns:inkml="http://www.w3.org/2003/InkML" xml:id="stk42" contextRef="#ctx0" brushRef="#br0">1750 15816 0,'-22'0'4,"0"-22"2,0 22 1,0 0 0,22-22 4,-23 22-6,1 0-1,0 0 9,0 0-9,0 0 3,0 0-2,-1 0-1,1 0 1,0 0-1,0 0 1,0 0-3,0 0 3,0 0-2,-1 0 1,1 22-1,0-22 2,0 0-1,22 22-1,-22-22-1,0 0 2,0 22 3,22 0-6,-23-22 1,23 23 3,-22-23-3,22 22 0,-22-22 1,22 22-1,0 0 1,-22-22 0,22 22-1,-22-22 2,22 22-3,0 1 3,-22-23-1,22 22 0,-45 22 6,45-22-8,0 0 3,-22-22-4,22 22 3,-22 23 2,22-23-2,-22-22-2,22 22 2,0 0 1,-22 0-3,22 1 2,-22-1-1,22 0 1,0 0 0,-23 22-1,23-22 1,-22 23-1,22-23 0,0 0-1,-22-22 2,22 44-1,0-22 0,-22 1 0,22-1 0,0 0 0,0 0 0,0 0-1,-22-22 1,22 22-1,0 1 2,0-1-2,0 0 2,0 0-1,0 0 1,0 0 0,-22-22-1,22 22 0,0 1 1,0-1 0,0 0 1,0 0 1,0 0-3,0 0 1,0 0 2,0 1-3,22-23 0,-22 22 0,0 0 3,22 0-1,-22 0 0,22-22-1,-22 22-1,22-22 2,-22 23-1,22-23-3,1 22 5,-1-22-1,-22 22 0,22-22-3,0 0 4,0 0-2,-22 22-2,22-22 3,0 0-3,1 22 2,-1-22 0,0 0 2,0 0-3,-22 22-1,22-22 1,0 0-1,1 0 1,-1 22 1,0-22 0,0 0-1,0 0 0,0 0 1,0 0-2,1 0 2,-1 0-1,0 0 2,0 0-4,0 0 4,0 0-3,0 0 1,1-22 1,-1 22-1,0 0-1,0 0 0,0-22 1,0 22 1,1 0-2,-1-22 1,0 22-1,0 0 2,0 0-2,-22-22 0,22 22 0,0 0 1,1 0-1,-1-22 1,0 22-1,0 0 1,-22-22-1,22 22 0,0 0 0,45-45 5,-45 45-5,22-22 2,-22 0-1,1 22-1,-23-22 1,22 22 0,-22-22-1,22 22 1,0-23-1,0 1 1,0 0 0,-22 0-1,22 22 1,-22-22 0,23 0-1,-23 0 1,22 22-1,-22-23 0,0 1 1,22 22-1,-22-22 0,0 0 1,22 0-1,-22 0 1,0 0-1,22 22 1,-22-23-1,0 1 2,0 0-2,22 22 0,-22-22 0,0 0 1,0 0-1,0-1 1,0 1-1,0 0 1,22 22-1,-22-22 1,0 0-1,0 0 1,0 0-1,0-1 1,0 1 1,0 0-2,0 0 0,0 0 1,0 0-1,0 0 1,0-1 1,-22 1-1,22 0 0,0 0 0,0 0 0,0 0 0,0-1 3,0 1-3,-22 22 0,22-22 2,0 0-1,0 0 1,-22 0 0,22 0 1,-22-1-3,22 1 1,-22 0 0,0 0 3,-1 0-5,23 0 1,0-1 2,-22 23-2,0-22 1,22 0 0,-22 22-2,0 0 1,22-22-1,-22 22 1,0 0 1,22-22-2,-23 22 1,1-22 1,0 22 3,0 0-2,0 0 3,22-22-4,-22 22 4,-1 0 7</inkml:trace>
    </iact:actionData>
  </iact:action>
  <iact:action type="add" startTime="143676">
    <iact:property name="dataType"/>
    <iact:actionData xml:id="d43">
      <inkml:trace xmlns:inkml="http://www.w3.org/2003/InkML" xml:id="stk43" contextRef="#ctx0" brushRef="#br0">5582 15905 0,'-44'0'1,"88"0"0,-88-22-1,22 22 1,-1 0 2,1-23 0,0 23 1,0 0-1,22-22 1,-22 22-4,0 0 2,0 0 3,-1 0-4,23-22 1,-22 22 0,0 0 0,0 0 3,0 0-3,0 0 1,-1 0 0,1 0 1,0 0-1,0 0 0,0 0 0,22 22-2,-22-22 1,0 0 0,-1 0 0,23 22 0,-22-22 0,0 0 0,0 0 1,0 23 0,0-23-1,22 22-1,-22-22 1,-1 0 2,23 22-3,-22-22 0,0 22 1,0-22-1,22 22 2,-22-22-2,0 22 2,-1-22-1,23 23-1,-22-23 1,22 22-1,-22-22 0,0 22 1,0 0 0,0 0 1,0 0-1,-1-22 1,23 22-2,-22-22 0,22 23 1,-22-23-1,22 22 0,-22-22 1,22 22-1,-22-22 1,22 22-1,-22-22 0,22 22 0,-22-22 1,22 22-1,-23-22 1,23 23-1,-22-1 1,0-22-1,22 22 1,-22 0-1,0 0 2,22 0 0,-22-22-2,22 22 0,-23 1 0,23-1 1,-22-22 0,22 22-1,-22 0 1,0 0 1,0 0-1,22 0 0,-22 1 0,22-1 0,-22 0 0,22 0 0,-23-22 0,23 22-1,-22 0 0,22 1 1,-22-1 1,22 0-1,-22-22 0,22 22-1,0 0 1,-22 0 0,22 0 0,0 1 0,-22-23-1,22 22 1,0 0 0,0 0-1,-22-22 1,22 22-1,0 0 0,0 0 1,-23-22-1,23 23 1,0-1-1,0 0 1,0 0 2,-22-22-3,22 22-1,0 0 2,0 1 0,0-1 1,-22-22-2,22 22 2,0 0-1,0 0 1,0 0-1,0 0 0,0 1 0,0-1 1,0 0 0,0 0 0,0 0-2,0 0 2,0 1-1,22-23 0,-22 22-1,0 0 2,0 0-1,0 0 0,22-22-1,-22 22 0,0 0 0,0 1 1,23-23 1,-23 22-2,0 0 0,22-22 1,-22 22-1,0 0 1,22-22-1,-22 22 1,22 0-1,0-22 1,-22 23-1,22-1 1,-22 0 1,22-22-2,1 22 1,-1-22 0,-22 22-1,22-22 0,-22 22 0,22-22 0,0 23 1,0-23-1,0 22 1,1-22 0,-1 22-1,0-22 1,0 22-1,0-22 1,0 22-1,1-22 1,-1 22 0,22-22 0,-22 22-1,0-22 1,0 0-1,1 0-1,-1 23 1,0-23 1,0 22-1,0-22 1,0 0 0,0 0-1,23 22 0,-23-22 1,22 0-1,-22 0 1,23 22 0,-23-22-1,0 0 1,0 0-1,0 0-1,0 0 1,1 0 1,21 0-1,-22 0 1,0 0 0,22-22-1,-21 22 1,-1 0-1,-22-22 0,22 22 1,22-22-1,-22 22 1,1 0-1,-1-23 0,0 1 1,0 22-1,0-22 1,0 0 0,0 22-1,1-22 1,-1 0 0,0 0-1,0-1 1,0 1 0,22-22 0,-21 22 0,-23 0 0,22-1-1,0 1 0,0 0 0,0 0 1,0-22 0,0 22 0,-22-1-2,23 23 1,-1-44 1,0 0-1,-22 22 1,22 0-1,-22-1 0,22 1 0,0 0 1,1-22-1,-1-1 1,-22 23 0,22-22 0,0 22-1,0-22 1,-22 21 0,0 1-2,22-22 2,-22 22-1,22-23 1,-22 23-1,23 0 0,-23 0 0,22-22 0,-22 22 1,22-23-1,0 1 2,-22 22-1,22 0-1,-22 0 1,22-1 0,-22 1-1,22-22 1,-22 22 0,23 0-1,-23-1 1,0-21 0,22 22-1,-22 0 1,0 0-1,0 0 1,0-1 0,0 1 0,0 0-1,0 0 1,0 0 0,0 0-1,0 0 3,0-1-3,0 1 1,0 0 2,0 0-2,0 0 4,-22 22 0,22-22 1,-23 22-2,1-23 1,0 1 0,0 22-5,0 0 2,0-22 1,0 22 0,-1 0-1,23-22-1,-22 22 0,0 0 2,22-22-2,-22 22 0,0 0 1,0-22 0,0 22 1,-1 0 0,23-22 1,-22 22-5,0 0 5,0 0 1,0 0 7,22-23-11,-22 23 5,-1 0 7,23-22-7,-22 22-4,0-22 6,0 22-2,22-22-4,-22 22 2,0 0-1,22-22-1,-22 22-1,-1 0 1,23-22-1,-22 22 3,0 0 2,22-23 9,-22 23-10</inkml:trace>
    </iact:actionData>
  </iact:action>
  <iact:action type="add" startTime="147087">
    <iact:property name="dataType"/>
    <iact:actionData xml:id="d44">
      <inkml:trace xmlns:inkml="http://www.w3.org/2003/InkML" xml:id="stk44" contextRef="#ctx0" brushRef="#br0">5892 4984 0,'0'-22'3,"0"44"-3,-22-44 11,0 22-6,22-22 0,-22 22 4,22-22-4,-23 22 2,1 0-1,0-22-2,0 22 2,0-22-2,0 22 0,0 0-1,22-23-1,-23 23-1,1 0 2,0-22-1,0 22 1,0 0-1,22-22-1,-22 22 2,0 0 0,-1 0-2,1-22 1,0 22 1,0-22-2,0 22 2,0-22-2,0 22 2,-1 0-2,1-23 2,0 23-1,-22-22 0,22 22 0,22-22 0,-23 22 0,-21-22 0,22 22 0,0-22 1,-22 22-1,21 0-1,1-22 1,-22 0 0,0 22 0,-1-23 1,23 1-1,0 22-2,0-22 2,-22 22 0,-1-22 0,1 22 0,22-22 0,-22 22 0,-1-22 1,23 22-2,-22-23 2,0 1-1,21 22 0,1 0-1,0 0-1,0 0 3,-22-22-1,21 22 0,-21 0 0,22 0 0,0-22 0,0 22 0,-23 0 0,23 0 0,0 0 0,0 0 1,-22 0-2,22 0 3,-1 0-3,1 0 1,0 0 0,0 0 0,0 0 0,0 0 0,-1 0 0,1 0 0,0 0 0,0 0 1,-22 0-2,22 0 2,-1 22-2,1-22 2,-22 0-1,22 0 1,0 0-2,0 22 2,-1-22-2,1 0 2,0 0-2,0 22 2,0-22-2,0 0 2,-23 23-2,23-23 2,0 0 3,-44 44-4,43-44-1,1 0 1,0 22 0,0-22 0,0 22 0,0-22 0,0 22 0,-23 1 0,1-1 1,0 0-1,22 0 0,-23 0 0,23 0 0,0-22-1,-22 22 2,44 1-1,-45-1 0,1 0 0,22 0 0,0 0 0,0-22 0,-23 45-1,23-45 3,-44 44-3,44-22 1,-1 0 0,-21 0 0,22 0 0,-22-22 1,-1 45-2,23-45 2,-22 22-2,22 0 3,-23 0-3,23 0 1,0-22 0,0 22 0,0 1 0,0-1 0,0 0 0,-1-22 1,-21 22-1,44 0 0,-22-22-1,0 22 0,0 1 2,-1-1-1,1 0 0,0 0 0,0-22 0,22 22-1,-22-22 2,22 22-2,-22-22 2,0 45-2,-1-23 2,23 0-1,-22-22 0,0 22 0,22 0-1,-22 0 1,0 0 0,22 1 0,-22-1 0,0 0 0,22 0 2,-23-22-4,23 22 4,-22-22-3,22 22 1,-22 1-1,22-1 1,-22 0 0,0-22 1,22 22-2,0 0 0,-22-22 1,22 22-1,-23 0 0,1 1 1,22-1 0,-22-22-1,22 22 0,-22 0 1,0 0 0,22 0-1,-22 1 2,22-1-3,0 0 2,-22-22 0,22 22-1,0 0 0,-23 0 1,23 0 0,0 1 0,-22-23-1,22 22 0,0 0 1,-22 0-1,22 0 1,0 0 0,-22-22-1,22 22 0,0 1 1,0-1-1,-22 0 2,22 0-3,0 0 2,0 0 0,-22 1 0,22-1-1,0 0 1,0 0 1,-22 0-2,22 0 2,0 0-1,0 1-1,0-1 2,0 0-1,0 0-1,0 0 2,-23 0 0,23 1-2,0-1 1,0 0 0,0 0 0,0 0 0,0 0 2,0 0-3,23-22 1,-23 23 0,0-1-1,0 0 1,22-22-1,-22 22 1,0 0 2,22-22-2,-22 22 0,22-22-1,-22 22 0,22-22 1,-22 23-1,22-23 2,-22 22-2,22-22 1,-22 22-1,23 0 0,-1-22 1,0 22 0,0-22 0,0 22 0,0-22 1,-22 23-3,22-23 2,1 22 0,-1-22 0,0 22-1,0-22 1,0 0-1,-22 22 1,22-22-1,1 0-1,-1 0 1,0 22 1,0-22-1,0 22 1,0-22 0,0 0-2,-22 22 1,45-22 0,-23 23 1,0-23-1,0 0 0,0 22 0,0-22 0,1 0 0,-1 22 0,22-22 1,-22 22-1,0-22 1,23 22 0,-1-22 0,-22 0-1,0 22-1,0-22 2,1 0 0,-1 22-1,0-22 0,0 0 1,0 0-1,0 0 1,0 23-1,1-23 1,-1 0-1,0 0 1,0 0 0,0 0 0,0 0 1,1 0 0,-1 0 0,0 0 0,0 0 1,0 0 0,0 0 0,-22-23-3,22 23 1,1 0 2,-1 0-3,-22-22 0,22 22 1,0 0 0,0 0 0,0 0-1,0 0 1,1-22-1,-1 22 1,0 0-1,0 0 1,0 0 0,0-22-1,1 22 1,-1 0 0,0 0-1,0-22 1,0 22-1,0 0 1,0 0-1,1 0 1,-1 0 0,-22-22-1,22 22 0,0 0 1,0 0-1,0 0 1,0-22-1,1 22 1,-1 0-1,0 0 1,-22-23-1,22 23 1,0 0-1,0-22 1,0 22 0,1 0-1,-1 0 1,-22-22-1,22 22 2,0 0-2,-22-22 0,22 22 1,0 0 0,1 0-1,-23-22 0,22 22 1,0 0-1,0 0 2,0 0-1,-22-22-1,22 22 1,0 0 0,-22-22 1,23 22-1,-1 0-1,0 0 2,0-23-1,0 23 2,0 0-1,-22-22-3,22 22 2,1 0 1,-23-22-1,22 22-1,0 0 1,0 0 0,0 0-1,-22-22 1,22 22-1,1 0 2,-1-22-1,0 22-1,0 0 1,0 0 1,0-22-2,0 22 1,-22-23-1,23 23 1,-1 0-1,0 0 1,-22-22-1,22 22 0,0 0 1,0-22 0,0 22 0,1 0-1,-23-22 0,22 22 1,0 0-1,-22-22 1,22 22-1,0 0 1,0-22-1,1 0 1,-1 22 0,-22-23-1,22 23 0,0 0 1,-22-22-1,22 22 0,0-22 1,0 0 0,1 0 1,-1 22 0,0-22-2,0 0 1,0-1 1,0 1 0,0 0 1,-22 0-4,23 22 2,-23-22 0,22 0 0,-22-1 1,22 23-2,-22-22 0,22 0 2,-22 0-2,22 22 1,-22-22-1,0 0 2,22 22-2,-22-22 0,23-1 1,-23 1 1,22 0-1,-22 0 3,22 22-3,-22-22-1,22 22 1,-22-22 0,22 22-1,-22-23 1,22 23-1,-22-22 1,22 22 0,-22-22-1,23 0 1,-1 22 1,-22-22-2,22 0 2,0 0 0,-22-1 0,22 23-1,0-22 0,-22 0 2,22 22-3,-22-22 1,23 22-1,-23-22 2,22 22-2,-22-22 1,22 22-1,-22-22 2,22-1 0,-22 1 2,22 22-3,-22-22-1,22 0 4,1 0-1,-23 0-1,22 22-1,-22-23 0,0 1 2,22 22-2,-22-22 0,0 0 3,22 22-4,-22-22 1,0 0 3,22 22-5,-22-22 2,0-1 0,22 23 2,-22-22-4,0 0 3,0 0 2,0 0-1,0 0-2,22 22 2,-22-23-1,0 1 0,0 0 2,0 0-1,23 22 0,-23-22-1,0 0 4,22 22-5,-22-22 4,0-1-2,0 1 2,0 0-2,22 0 2,-22 0-2,0 0 0,0 0 0,0-1 1,0 1 0,0 0-2,0 0 0,0 0 4,0 0-3,0-1-1,0 1 3,0 0-2,-22 22 2,22-22-5,-22 22 1,22-22 1,-23 22-2,1-22 4,0 22-2,22-22-1,-22 22 3,0-23-2,0 23 2,22-22-1,-22 22-1,-1 0 4,23-22 0,-22 22-2,0 0 9,22-22-12,-22 22 12,22-22-6,-22 22 0,0 0 3,22-22-2,-23 22-2,23-22-1,-22 22 1,0 0 4,0 0 10,22-23-15,-22 23 10,0 0 6,0 0 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6AD05-6AD2-4982-93B9-88D13878716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27C42-B464-4516-B8FB-1355737989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38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7C42-B464-4516-B8FB-1355737989B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75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EBD41-0845-480B-B97C-E881FB39B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6EF498-9CE0-4E7C-BEEC-2ACA8BCE0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6B7A82-8904-4684-A9B1-1FFE3C19E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C271BA-F17B-43A0-BCC4-FFC2B4BE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111CDD-0A59-46EA-BFCB-2B18D1A1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55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466D9-0BE8-45BA-9E50-49925EAE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E58739-78E1-4379-960A-24856279F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F26F5-B4BD-4B33-ABE4-AFBC119C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2C518A-9E66-4E57-AC15-923A3F9A0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5F335-B00E-42BE-802B-E7F11BD3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5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3FC111-230E-4CFE-B11C-870B9D229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4031FF-D829-49AA-B82C-AE791BA50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F6DA80-EBF0-4A72-9943-1FC7480E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223DF-6CEF-4F4B-BA1A-350A348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F3561A-1EF8-4689-BD2C-C5BFF9D6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61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6C49D-1C6D-466C-9FBA-BA9BA1FB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3DF38-C7BC-44C4-B6AD-8CE8E61E8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FEF35A-E4A6-478F-80DD-6B5076EB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9CD4E5-DC27-44C0-8690-953F456DE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417B5-00CD-48DD-828D-D9905136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77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6F9F6-B95B-4363-B2DB-037AD44D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EA7746-0E9B-4326-B2E8-C902456E1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B1082-355F-4C75-B142-B890C131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CC6A59-9FAF-4A55-BE70-8C08D396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4F07F5-11E3-47F5-AB71-ADE02F0B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19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F3348-3A8A-4130-8304-80E1DAB6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3FD046-F3F0-41D1-BBA6-6F8F3FB03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31B4B3-F409-4E1F-946A-B0E60A27A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88E270-094D-4792-B218-56B3AB11A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22FC8A-56A3-436A-BEBF-98E4A1326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419E16-B3B5-4067-96E2-0FFB1141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9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0DAE5-F594-41F1-A9E0-141A4AF9D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4322CA-DC33-4FBD-96CA-6D79C9A1A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4BAC40-665C-418E-85C4-81D3ADB92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0A690A5-261D-4EAD-8FE6-C46A22112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D0337D-CCD4-493E-90C5-16C3A78FD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CD1115-CEA9-404F-9246-ADFD7BB8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4D118CE-6F00-4E89-BCB8-921F1B0B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390AE6-FB34-4AD0-AA1D-B1E8D68B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4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75E29-24B4-4BA9-A985-EAE2FB67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CAF7CD-3468-400E-AE36-637398AC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71F599-0A5C-4D8B-B70E-C90B3085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2CDC63-9558-4DA9-BE74-D7AB85FE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7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123327-1071-4FE1-9D2B-B8F20A93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8FCD90-AC25-4D5D-9869-4E86D05F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B0866E-C919-4D71-8A5A-C31F3D78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072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8F8AE-76C7-49CA-8B4F-B8DD9B5B0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D2735-F522-4063-9346-D1F0A44EF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81DAD4-919B-41DB-86B6-FBD74E1E3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75381F-8E99-4604-BB5C-B5C0E67E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7796E6-4C59-49BE-B289-69F580CE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727741-BC00-4E96-AF07-95E0A8C1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9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99ACA-CCB4-482F-BD84-EBA59EAF4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842496-E54F-49CD-B9A2-3E7E86053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72AD03-FFC2-4804-9A11-8497A0F2C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1E375C-200C-4D48-B38A-BF3DF230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8E9EEB-AECD-4A67-A3AB-DE955E6D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CF2393-554A-4AD8-8DE2-488BD637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05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4827043-6329-4C32-B591-95766864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70FE73-EC56-4984-A845-2B14E85BE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96AE1-6A91-4CA0-9C6B-0A92D4A2B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95C6A-CE15-48E6-8382-6499471BEA3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F084FB-12D4-42CD-B4E3-B78FDAD0A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49EB35-8DA9-4FE6-A64E-CE582E2F2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7AD27-9EAE-4E65-BCC0-2B4B9EC30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86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microsoft.com/office/2011/relationships/inkAction" Target="../ink/inkAction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microsoft.com/office/2011/relationships/inkAction" Target="../ink/inkAction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366541-45BC-49A6-AEAF-87B5467B18DD}"/>
              </a:ext>
            </a:extLst>
          </p:cNvPr>
          <p:cNvSpPr txBox="1"/>
          <p:nvPr/>
        </p:nvSpPr>
        <p:spPr>
          <a:xfrm>
            <a:off x="2476869" y="0"/>
            <a:ext cx="8380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Tutorial : human motion generation</a:t>
            </a:r>
            <a:endParaRPr lang="zh-CN" altLang="en-US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72B7FB-1B85-45FD-B8B7-58989BD27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20" y="1702940"/>
            <a:ext cx="11736280" cy="30154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8F3B83-5AEC-46E5-84EC-290504DD4A67}"/>
              </a:ext>
            </a:extLst>
          </p:cNvPr>
          <p:cNvSpPr/>
          <p:nvPr/>
        </p:nvSpPr>
        <p:spPr>
          <a:xfrm>
            <a:off x="2959223" y="4885160"/>
            <a:ext cx="8084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An overview of typical human motion generation approaches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92F116-75B5-46DC-A040-BF582F4C1165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Human Motion Generation: A Survey arxiv 2023</a:t>
            </a:r>
            <a:endParaRPr lang="zh-CN" altLang="en-US" sz="1000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BC05686-1CB4-4C44-A90A-523F7C9AC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46"/>
    </mc:Choice>
    <mc:Fallback xmlns="">
      <p:transition spd="slow" advTm="37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D6375C-2589-42C4-BD22-88809498B73B}"/>
              </a:ext>
            </a:extLst>
          </p:cNvPr>
          <p:cNvSpPr/>
          <p:nvPr/>
        </p:nvSpPr>
        <p:spPr>
          <a:xfrm>
            <a:off x="3094707" y="0"/>
            <a:ext cx="6181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Text-conditioned motion generation</a:t>
            </a:r>
            <a:endParaRPr lang="zh-CN" altLang="en-US" sz="28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F1C1EF-2FDB-448F-A884-99E2CB38E028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TEMOS: Generating diverse human motions from textual descriptions CVPR 2022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76018-BCE6-435B-A457-6E4B789C1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3428"/>
            <a:ext cx="11555438" cy="247684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9F86293-5E9B-49A8-BFD0-BF3B3D0B1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10" y="1188789"/>
            <a:ext cx="9710030" cy="35010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A single text command can correspond to multiple action sequences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87E00F2-4C89-4EC0-9B5B-41B958BF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10" y="4563783"/>
            <a:ext cx="6714980" cy="35010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Align the distributions between motion and text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2ACFA812-A5D6-45DC-9F89-668CEB48D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0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02"/>
    </mc:Choice>
    <mc:Fallback>
      <p:transition spd="slow" advTm="51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D6375C-2589-42C4-BD22-88809498B73B}"/>
              </a:ext>
            </a:extLst>
          </p:cNvPr>
          <p:cNvSpPr/>
          <p:nvPr/>
        </p:nvSpPr>
        <p:spPr>
          <a:xfrm>
            <a:off x="5296369" y="0"/>
            <a:ext cx="1423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Dataset</a:t>
            </a:r>
            <a:endParaRPr lang="zh-CN" altLang="en-US" sz="28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F1C1EF-2FDB-448F-A884-99E2CB38E028}"/>
              </a:ext>
            </a:extLst>
          </p:cNvPr>
          <p:cNvSpPr/>
          <p:nvPr/>
        </p:nvSpPr>
        <p:spPr>
          <a:xfrm>
            <a:off x="0" y="6363792"/>
            <a:ext cx="109284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Human Motion Generation: A Survey arxiv 2023</a:t>
            </a:r>
          </a:p>
          <a:p>
            <a:r>
              <a:rPr lang="en-US" altLang="zh-CN" sz="1000" dirty="0"/>
              <a:t>HumanML3D  CVPR 2022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4689AD-E8EB-41BC-B6CE-BFD9D9CA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5088"/>
            <a:ext cx="12192000" cy="10242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BA213F-CCE8-4E69-A50E-FCD2027DE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205" y="2091254"/>
            <a:ext cx="6241713" cy="4420247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D53BF52-BC0E-4620-AD8D-91F4924EB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9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34"/>
    </mc:Choice>
    <mc:Fallback>
      <p:transition spd="slow" advTm="28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D6375C-2589-42C4-BD22-88809498B73B}"/>
              </a:ext>
            </a:extLst>
          </p:cNvPr>
          <p:cNvSpPr/>
          <p:nvPr/>
        </p:nvSpPr>
        <p:spPr>
          <a:xfrm>
            <a:off x="3094707" y="0"/>
            <a:ext cx="6181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Text-conditioned motion generation</a:t>
            </a:r>
            <a:endParaRPr lang="zh-CN" altLang="en-US" sz="28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F1C1EF-2FDB-448F-A884-99E2CB38E028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TEMOS: Generating diverse human motions from textual descriptions CVPR 2022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87753-83F9-4DAF-BB70-8A17BA413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78" y="598520"/>
            <a:ext cx="9934514" cy="56609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C1C71B1-AE3D-450E-90BC-982A617F96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3640" y="143640"/>
              <a:ext cx="10406160" cy="51757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C1C71B1-AE3D-450E-90BC-982A617F96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280" y="134280"/>
                <a:ext cx="10424880" cy="5194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C0FA52EC-EE6E-48AB-ADD7-3F356D6A4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102"/>
    </mc:Choice>
    <mc:Fallback>
      <p:transition spd="slow" advTm="288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D6375C-2589-42C4-BD22-88809498B73B}"/>
              </a:ext>
            </a:extLst>
          </p:cNvPr>
          <p:cNvSpPr/>
          <p:nvPr/>
        </p:nvSpPr>
        <p:spPr>
          <a:xfrm>
            <a:off x="4062373" y="0"/>
            <a:ext cx="3935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Training loss in TEMOS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863D87-4EA2-49A5-848F-457BED74E353}"/>
              </a:ext>
            </a:extLst>
          </p:cNvPr>
          <p:cNvSpPr/>
          <p:nvPr/>
        </p:nvSpPr>
        <p:spPr>
          <a:xfrm>
            <a:off x="0" y="6611779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TEMOS: Generating diverse human motions from textual descriptions CVPR 2022</a:t>
            </a:r>
            <a:endParaRPr lang="zh-CN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B9E5BB-7F5C-4483-A2A0-E515FD551A61}"/>
              </a:ext>
            </a:extLst>
          </p:cNvPr>
          <p:cNvSpPr/>
          <p:nvPr/>
        </p:nvSpPr>
        <p:spPr>
          <a:xfrm>
            <a:off x="243787" y="829608"/>
            <a:ext cx="3542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Reconstruction losses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A1B995-F29E-4E0E-B46D-EC224C6F67CD}"/>
              </a:ext>
            </a:extLst>
          </p:cNvPr>
          <p:cNvSpPr/>
          <p:nvPr/>
        </p:nvSpPr>
        <p:spPr>
          <a:xfrm>
            <a:off x="243787" y="2517845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KL losses</a:t>
            </a:r>
            <a:endParaRPr lang="zh-CN" altLang="en-US" sz="2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3BAACA-6591-4CCD-BC56-175F3AF73C65}"/>
              </a:ext>
            </a:extLst>
          </p:cNvPr>
          <p:cNvSpPr/>
          <p:nvPr/>
        </p:nvSpPr>
        <p:spPr>
          <a:xfrm>
            <a:off x="243787" y="4189284"/>
            <a:ext cx="5979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Cross-modal embedding similarity loss</a:t>
            </a:r>
            <a:endParaRPr lang="zh-CN" altLang="en-US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4E0A8E-03DE-4FC7-A5EB-E88625F2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538" y="1580664"/>
            <a:ext cx="5992061" cy="6477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CA6D40-561B-4F78-B386-55996C2C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286" y="2979040"/>
            <a:ext cx="5039428" cy="11241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226301-EDB8-4C5B-B2FF-9FC12727C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191" y="4853733"/>
            <a:ext cx="2686425" cy="6096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0753A49-B078-43B8-836C-8F16EF2A2B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7280" y="398880"/>
              <a:ext cx="11649960" cy="6276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0753A49-B078-43B8-836C-8F16EF2A2B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920" y="389520"/>
                <a:ext cx="11668680" cy="6294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B56E47E-B1D6-4F49-B735-2B7E0DD77D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96"/>
    </mc:Choice>
    <mc:Fallback>
      <p:transition spd="slow" advTm="154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D6375C-2589-42C4-BD22-88809498B73B}"/>
              </a:ext>
            </a:extLst>
          </p:cNvPr>
          <p:cNvSpPr/>
          <p:nvPr/>
        </p:nvSpPr>
        <p:spPr>
          <a:xfrm>
            <a:off x="3094707" y="0"/>
            <a:ext cx="6437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Scene-conditioned motion generation</a:t>
            </a:r>
            <a:endParaRPr lang="zh-CN" altLang="en-US" sz="28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F1C1EF-2FDB-448F-A884-99E2CB38E028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HUMANISE: Language-conditioned Human Motion Generation in 3D Scenes NIPS 2022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F6EC2D-29C1-4C08-9F83-B595BBD82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54" y="932084"/>
            <a:ext cx="9680027" cy="5211264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B08FBF76-EE12-4502-8DC0-055E3C735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8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58"/>
    </mc:Choice>
    <mc:Fallback>
      <p:transition spd="slow" advTm="22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D6375C-2589-42C4-BD22-88809498B73B}"/>
              </a:ext>
            </a:extLst>
          </p:cNvPr>
          <p:cNvSpPr/>
          <p:nvPr/>
        </p:nvSpPr>
        <p:spPr>
          <a:xfrm>
            <a:off x="5296369" y="0"/>
            <a:ext cx="1423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Dataset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305AAC-58D7-4B67-AB28-93E7CF1C4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412" y="656209"/>
            <a:ext cx="8576912" cy="51497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4D880EB-9BFD-40BC-B5D8-D35CEA2B96A2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HUMANISE: Language-conditioned Human Motion Generation in 3D Scenes NIPS 2022</a:t>
            </a:r>
            <a:endParaRPr lang="zh-CN" altLang="en-US" sz="1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8EDE46-AC8D-4454-8AA6-B98C44F95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57" y="5968396"/>
            <a:ext cx="9602540" cy="46679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E616AA1-5DD3-45EA-B68F-147BDEB24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01"/>
    </mc:Choice>
    <mc:Fallback xmlns="">
      <p:transition spd="slow" advTm="108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D6375C-2589-42C4-BD22-88809498B73B}"/>
              </a:ext>
            </a:extLst>
          </p:cNvPr>
          <p:cNvSpPr/>
          <p:nvPr/>
        </p:nvSpPr>
        <p:spPr>
          <a:xfrm>
            <a:off x="3094707" y="0"/>
            <a:ext cx="6437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Scene-conditioned motion generation</a:t>
            </a:r>
            <a:endParaRPr lang="zh-CN" altLang="en-US" sz="28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F1C1EF-2FDB-448F-A884-99E2CB38E028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HUMANISE: Language-conditioned Human Motion Generation in 3D Scenes NIPS 2022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9EE1CA-C6F3-44DB-B119-15C65ADC5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89" y="656385"/>
            <a:ext cx="11255105" cy="5007568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DB0DFB1-6E38-4B2F-934A-4CEA35E3F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1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82"/>
    </mc:Choice>
    <mc:Fallback xmlns="">
      <p:transition spd="slow" advTm="32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00F254-1ABF-48B7-A152-03383F893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6352"/>
            <a:ext cx="12192000" cy="406622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E2AA367-23C0-4B7C-B927-3526B36441E4}"/>
              </a:ext>
            </a:extLst>
          </p:cNvPr>
          <p:cNvSpPr/>
          <p:nvPr/>
        </p:nvSpPr>
        <p:spPr>
          <a:xfrm>
            <a:off x="2872839" y="0"/>
            <a:ext cx="4865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Recent advances of methods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2CDA50-EDAF-40B3-B541-ADA33F7C5501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Human Motion Generation: A Survey arxiv 2023</a:t>
            </a:r>
            <a:endParaRPr lang="zh-CN" altLang="en-US" sz="1000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FE836625-E281-472A-AE8B-C2B88626F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4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29"/>
    </mc:Choice>
    <mc:Fallback xmlns="">
      <p:transition spd="slow" advTm="75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82FF10-3FFF-461A-A7F0-72E6EB7C55A1}"/>
              </a:ext>
            </a:extLst>
          </p:cNvPr>
          <p:cNvSpPr/>
          <p:nvPr/>
        </p:nvSpPr>
        <p:spPr>
          <a:xfrm>
            <a:off x="-2" y="6550223"/>
            <a:ext cx="78804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https://acorn.stanford.edu/SCIEN/video/2024_MichaelBlack.mp4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8351A6-ED5C-4B9A-A8BC-74C916A2A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550223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65ADAFB-C98C-4B37-9CFE-9BF0CFB965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1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75"/>
    </mc:Choice>
    <mc:Fallback>
      <p:transition spd="slow" advTm="132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38BB6A9-5223-482D-9CFA-7F97E2350196}"/>
              </a:ext>
            </a:extLst>
          </p:cNvPr>
          <p:cNvSpPr/>
          <p:nvPr/>
        </p:nvSpPr>
        <p:spPr>
          <a:xfrm>
            <a:off x="-2" y="6550223"/>
            <a:ext cx="78804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https://acorn.stanford.edu/SCIEN/video/2024_MichaelBlack.mp4</a:t>
            </a:r>
            <a:endParaRPr lang="zh-CN" altLang="en-US" sz="1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E3C4D5-C09F-476B-A10C-DBD9CA1F3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550223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FE1E380-D0DA-4686-9F40-7347410A48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60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82"/>
    </mc:Choice>
    <mc:Fallback>
      <p:transition spd="slow" advTm="98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287597-50E8-4017-B7CA-96751F435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065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FE6BC14-4FA1-46D5-9A50-553C5DDEED86}"/>
              </a:ext>
            </a:extLst>
          </p:cNvPr>
          <p:cNvSpPr/>
          <p:nvPr/>
        </p:nvSpPr>
        <p:spPr>
          <a:xfrm>
            <a:off x="-2" y="6550223"/>
            <a:ext cx="78804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https://acorn.stanford.edu/SCIEN/video/2024_MichaelBlack.mp4</a:t>
            </a:r>
            <a:endParaRPr lang="zh-CN" altLang="en-US" sz="1000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94976B5-8A69-406F-A55C-13D61D4C7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32"/>
    </mc:Choice>
    <mc:Fallback xmlns="">
      <p:transition spd="slow" advTm="38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7AF718-FE38-4294-B254-C83973C7A7EF}"/>
              </a:ext>
            </a:extLst>
          </p:cNvPr>
          <p:cNvSpPr/>
          <p:nvPr/>
        </p:nvSpPr>
        <p:spPr>
          <a:xfrm>
            <a:off x="-2" y="6550223"/>
            <a:ext cx="78804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https://acorn.stanford.edu/SCIEN/video/2024_MichaelBlack.mp4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D8C25-C705-44BF-906C-A5748B9B6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550223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59B79A0-A9FA-4BD6-B3FA-D55412140B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95"/>
    </mc:Choice>
    <mc:Fallback>
      <p:transition spd="slow" advTm="8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638891-2EF8-4C69-8F47-BCDD88D5B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2765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049949-BE59-4D62-802F-40B652C89112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D071C9-7DAC-4891-9644-C68E00791D2C}"/>
              </a:ext>
            </a:extLst>
          </p:cNvPr>
          <p:cNvSpPr/>
          <p:nvPr/>
        </p:nvSpPr>
        <p:spPr>
          <a:xfrm>
            <a:off x="-2" y="6550223"/>
            <a:ext cx="78804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https://acorn.stanford.edu/SCIEN/video/2024_MichaelBlack.mp4</a:t>
            </a:r>
            <a:endParaRPr lang="zh-CN" altLang="en-US" sz="1000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59D12A2-FA08-4BD2-9AE3-02EF30C7B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26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046"/>
    </mc:Choice>
    <mc:Fallback>
      <p:transition spd="slow" advTm="174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91E360-92A4-41BD-94AD-04D2D3987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" y="0"/>
            <a:ext cx="12191548" cy="685800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C7B6643-7045-4A9C-89AC-A5EBCB1A2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1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148"/>
    </mc:Choice>
    <mc:Fallback>
      <p:transition spd="slow" advTm="147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08E3F4-CFB5-4B3A-AFE2-96A1DF84BEA2}"/>
              </a:ext>
            </a:extLst>
          </p:cNvPr>
          <p:cNvSpPr/>
          <p:nvPr/>
        </p:nvSpPr>
        <p:spPr>
          <a:xfrm>
            <a:off x="3849309" y="0"/>
            <a:ext cx="4578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Preliminaries : motion data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768F3F-4154-44AD-932D-308900508BD8}"/>
              </a:ext>
            </a:extLst>
          </p:cNvPr>
          <p:cNvSpPr txBox="1"/>
          <p:nvPr/>
        </p:nvSpPr>
        <p:spPr>
          <a:xfrm>
            <a:off x="-1" y="633542"/>
            <a:ext cx="12703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Motion</a:t>
            </a:r>
            <a:r>
              <a:rPr lang="en-US" altLang="zh-CN" sz="2400" b="1" dirty="0"/>
              <a:t> : the </a:t>
            </a:r>
            <a:r>
              <a:rPr lang="en-US" altLang="zh-CN" sz="2400" b="1" dirty="0">
                <a:solidFill>
                  <a:srgbClr val="00B0F0"/>
                </a:solidFill>
              </a:rPr>
              <a:t>sequence</a:t>
            </a:r>
            <a:r>
              <a:rPr lang="en-US" altLang="zh-CN" sz="2400" b="1" dirty="0"/>
              <a:t> of human body </a:t>
            </a:r>
            <a:r>
              <a:rPr lang="en-US" altLang="zh-CN" sz="2400" b="1" dirty="0">
                <a:solidFill>
                  <a:srgbClr val="00B050"/>
                </a:solidFill>
              </a:rPr>
              <a:t>poses</a:t>
            </a:r>
            <a:r>
              <a:rPr lang="en-US" altLang="zh-CN" sz="2400" b="1" dirty="0"/>
              <a:t> over the </a:t>
            </a:r>
            <a:r>
              <a:rPr lang="en-US" altLang="zh-CN" sz="2400" b="1" dirty="0">
                <a:solidFill>
                  <a:srgbClr val="FF0000"/>
                </a:solidFill>
              </a:rPr>
              <a:t>temporal</a:t>
            </a:r>
            <a:r>
              <a:rPr lang="en-US" altLang="zh-CN" sz="2400" b="1" dirty="0"/>
              <a:t> dimension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3F5F1A-68E7-4448-BA67-579AE5DF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308" y="3224897"/>
            <a:ext cx="7826115" cy="18264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33FFE95-048E-491D-9C24-A17560CE70E3}"/>
              </a:ext>
            </a:extLst>
          </p:cNvPr>
          <p:cNvSpPr/>
          <p:nvPr/>
        </p:nvSpPr>
        <p:spPr>
          <a:xfrm>
            <a:off x="-1" y="655022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dirty="0"/>
              <a:t>A Spatio-temporal Transformer for 3D Human Motion Prediction  </a:t>
            </a:r>
            <a:r>
              <a:rPr lang="en-US" altLang="zh-CN" sz="1000" dirty="0"/>
              <a:t>3DV 2021</a:t>
            </a:r>
            <a:endParaRPr lang="zh-CN" altLang="en-US" sz="1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32BCF8-3965-40E9-8EBE-66E5A168FE63}"/>
              </a:ext>
            </a:extLst>
          </p:cNvPr>
          <p:cNvSpPr txBox="1"/>
          <p:nvPr/>
        </p:nvSpPr>
        <p:spPr>
          <a:xfrm>
            <a:off x="819705" y="1226460"/>
            <a:ext cx="997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b="1" dirty="0"/>
              <a:t>Given timestep T, different joints have spatial relationship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D45A66D-FFA7-4DB3-ABDF-5CFE91988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40" y="2552368"/>
            <a:ext cx="2877585" cy="3063782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C4D0F32-DCDE-43B0-A4E5-71AE66F16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80"/>
    </mc:Choice>
    <mc:Fallback xmlns="">
      <p:transition spd="slow" advTm="31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08E3F4-CFB5-4B3A-AFE2-96A1DF84BEA2}"/>
              </a:ext>
            </a:extLst>
          </p:cNvPr>
          <p:cNvSpPr/>
          <p:nvPr/>
        </p:nvSpPr>
        <p:spPr>
          <a:xfrm>
            <a:off x="3849309" y="0"/>
            <a:ext cx="4578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Preliminaries : motion data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768F3F-4154-44AD-932D-308900508BD8}"/>
              </a:ext>
            </a:extLst>
          </p:cNvPr>
          <p:cNvSpPr txBox="1"/>
          <p:nvPr/>
        </p:nvSpPr>
        <p:spPr>
          <a:xfrm>
            <a:off x="-1" y="667587"/>
            <a:ext cx="12703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Motion</a:t>
            </a:r>
            <a:r>
              <a:rPr lang="en-US" altLang="zh-CN" sz="2400" b="1" dirty="0"/>
              <a:t> : the </a:t>
            </a:r>
            <a:r>
              <a:rPr lang="en-US" altLang="zh-CN" sz="2400" b="1" dirty="0">
                <a:solidFill>
                  <a:srgbClr val="00B0F0"/>
                </a:solidFill>
              </a:rPr>
              <a:t>sequence</a:t>
            </a:r>
            <a:r>
              <a:rPr lang="en-US" altLang="zh-CN" sz="2400" b="1" dirty="0"/>
              <a:t> of human body </a:t>
            </a:r>
            <a:r>
              <a:rPr lang="en-US" altLang="zh-CN" sz="2400" b="1" dirty="0">
                <a:solidFill>
                  <a:srgbClr val="00B050"/>
                </a:solidFill>
              </a:rPr>
              <a:t>poses</a:t>
            </a:r>
            <a:r>
              <a:rPr lang="en-US" altLang="zh-CN" sz="2400" b="1" dirty="0"/>
              <a:t> over the </a:t>
            </a:r>
            <a:r>
              <a:rPr lang="en-US" altLang="zh-CN" sz="2400" b="1" dirty="0">
                <a:solidFill>
                  <a:srgbClr val="FF0000"/>
                </a:solidFill>
              </a:rPr>
              <a:t>temporal</a:t>
            </a:r>
            <a:r>
              <a:rPr lang="en-US" altLang="zh-CN" sz="2400" b="1" dirty="0"/>
              <a:t> dimension</a:t>
            </a:r>
            <a:endParaRPr lang="zh-CN" altLang="en-US" sz="24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3FFE95-048E-491D-9C24-A17560CE70E3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OmniControl: Control Any Joint at Any Time for Human Motion Generation ICLR 2024</a:t>
            </a:r>
            <a:endParaRPr lang="zh-CN" altLang="en-US" sz="1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32BCF8-3965-40E9-8EBE-66E5A168FE63}"/>
              </a:ext>
            </a:extLst>
          </p:cNvPr>
          <p:cNvSpPr txBox="1"/>
          <p:nvPr/>
        </p:nvSpPr>
        <p:spPr>
          <a:xfrm>
            <a:off x="774885" y="1215332"/>
            <a:ext cx="997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b="1" dirty="0"/>
              <a:t>Given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certain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joint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J, its trajectory has temporal relationship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06CBCB-512D-4192-A780-37F072574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097" y="1931945"/>
            <a:ext cx="7875785" cy="4108383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C43D1692-4F17-48CF-A936-956D88ADF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0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20"/>
    </mc:Choice>
    <mc:Fallback xmlns="">
      <p:transition spd="slow" advTm="55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08E3F4-CFB5-4B3A-AFE2-96A1DF84BEA2}"/>
              </a:ext>
            </a:extLst>
          </p:cNvPr>
          <p:cNvSpPr/>
          <p:nvPr/>
        </p:nvSpPr>
        <p:spPr>
          <a:xfrm>
            <a:off x="3094707" y="0"/>
            <a:ext cx="6244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Preliminaries : motion representation</a:t>
            </a:r>
            <a:endParaRPr lang="zh-CN" altLang="en-US" sz="28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3FFE95-048E-491D-9C24-A17560CE70E3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Human Motion Generation: A Survey arxiv 2023</a:t>
            </a:r>
            <a:endParaRPr lang="zh-CN" altLang="en-US" sz="1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736CA2-6CC9-4817-BEB2-019DF4EB1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62" y="896782"/>
            <a:ext cx="9040138" cy="426421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357AE8-44CD-4599-A9AB-5C45555FE453}"/>
              </a:ext>
            </a:extLst>
          </p:cNvPr>
          <p:cNvSpPr/>
          <p:nvPr/>
        </p:nvSpPr>
        <p:spPr>
          <a:xfrm>
            <a:off x="2454062" y="5324568"/>
            <a:ext cx="75253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(a) 2D keypoints (b) 3D keypoints  (c) 3D marker keypoints 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(d) rotation-based model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D2445D8-E88E-4A4E-B1C8-9A5F7FA29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35"/>
    </mc:Choice>
    <mc:Fallback xmlns="">
      <p:transition spd="slow" advTm="161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08E3F4-CFB5-4B3A-AFE2-96A1DF84BEA2}"/>
              </a:ext>
            </a:extLst>
          </p:cNvPr>
          <p:cNvSpPr/>
          <p:nvPr/>
        </p:nvSpPr>
        <p:spPr>
          <a:xfrm>
            <a:off x="3094707" y="0"/>
            <a:ext cx="6244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Preliminaries : motion representation</a:t>
            </a:r>
            <a:endParaRPr lang="zh-CN" altLang="en-US" sz="28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3FFE95-048E-491D-9C24-A17560CE70E3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Human Motion Generation: A Survey arxiv 2023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702AE6-C50B-4760-8CCE-14D7F042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7328"/>
            <a:ext cx="4983344" cy="49833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42D389-8C8F-4C5F-AF38-A96515CF2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839" y="937328"/>
            <a:ext cx="3667637" cy="19910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6ED512-24F3-4E3E-96A4-22DC6AC4E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0463" y="1932829"/>
            <a:ext cx="1162212" cy="352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7E9F44-8CEF-47A7-942C-3259EA032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984" y="4212072"/>
            <a:ext cx="2934109" cy="21624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1A7BAF-D9EC-44C8-BC0F-749133713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0733" y="5107546"/>
            <a:ext cx="1562318" cy="3715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2B2DA3-461F-4CF7-BD0A-33A020EC0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9433" y="5965299"/>
            <a:ext cx="2524477" cy="371527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483BC5F-0DFD-40D4-A6D2-BED721811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01"/>
    </mc:Choice>
    <mc:Fallback xmlns="">
      <p:transition spd="slow" advTm="12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08E3F4-CFB5-4B3A-AFE2-96A1DF84BEA2}"/>
              </a:ext>
            </a:extLst>
          </p:cNvPr>
          <p:cNvSpPr/>
          <p:nvPr/>
        </p:nvSpPr>
        <p:spPr>
          <a:xfrm>
            <a:off x="3094707" y="0"/>
            <a:ext cx="5437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Preliminaries : motion collection</a:t>
            </a:r>
            <a:endParaRPr lang="zh-CN" altLang="en-US" sz="28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3FFE95-048E-491D-9C24-A17560CE70E3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Human Motion Generation: A Survey arxiv 2023</a:t>
            </a:r>
            <a:endParaRPr lang="zh-CN" altLang="en-US" sz="1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874ED9-6C20-4AD9-9B49-65FDD4EB6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97" y="824768"/>
            <a:ext cx="3552132" cy="28257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D8476E-984D-4F18-846A-ECD44CC81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97" y="3650509"/>
            <a:ext cx="3552132" cy="283683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C7B71FB-AD6B-4AA7-9782-DFAC123C3DBE}"/>
              </a:ext>
            </a:extLst>
          </p:cNvPr>
          <p:cNvSpPr/>
          <p:nvPr/>
        </p:nvSpPr>
        <p:spPr>
          <a:xfrm>
            <a:off x="6208371" y="1544891"/>
            <a:ext cx="50241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lphaLcParenR"/>
            </a:pPr>
            <a:r>
              <a:rPr lang="zh-CN" altLang="en-US" sz="2400" dirty="0"/>
              <a:t>Marker-based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Inertial Measurement Units (IMUs)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reflective markers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more accurate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A3D997-0ADB-4619-A144-5B7DB2D2E7F1}"/>
              </a:ext>
            </a:extLst>
          </p:cNvPr>
          <p:cNvSpPr/>
          <p:nvPr/>
        </p:nvSpPr>
        <p:spPr>
          <a:xfrm>
            <a:off x="6208371" y="3856901"/>
            <a:ext cx="506100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b) </a:t>
            </a:r>
            <a:r>
              <a:rPr lang="zh-CN" altLang="en-US" sz="2400" dirty="0"/>
              <a:t>Marker</a:t>
            </a:r>
            <a:r>
              <a:rPr lang="en-US" altLang="zh-CN" sz="2400" dirty="0"/>
              <a:t>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multiple RGB or RGB-D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more convenient but less 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detection + pose estimation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231C6B0-C641-488A-9140-B67C7C4BE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29"/>
    </mc:Choice>
    <mc:Fallback xmlns="">
      <p:transition spd="slow" advTm="97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08E3F4-CFB5-4B3A-AFE2-96A1DF84BEA2}"/>
              </a:ext>
            </a:extLst>
          </p:cNvPr>
          <p:cNvSpPr/>
          <p:nvPr/>
        </p:nvSpPr>
        <p:spPr>
          <a:xfrm>
            <a:off x="3094707" y="0"/>
            <a:ext cx="5437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Preliminaries : motion collection</a:t>
            </a:r>
            <a:endParaRPr lang="zh-CN" altLang="en-US" sz="28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3FFE95-048E-491D-9C24-A17560CE70E3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Human Motion Generation: A Survey arxiv 2023</a:t>
            </a:r>
            <a:endParaRPr lang="zh-CN" altLang="en-US" sz="1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96A4F6-3923-4031-B372-E814571A2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1" y="523220"/>
            <a:ext cx="3654877" cy="28551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E1DDF4-AF86-41BE-9EB4-16A6B054C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85" y="3339624"/>
            <a:ext cx="3677163" cy="316274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4FAC1C0-C21D-49A1-B752-AA6425F3D2A4}"/>
              </a:ext>
            </a:extLst>
          </p:cNvPr>
          <p:cNvSpPr/>
          <p:nvPr/>
        </p:nvSpPr>
        <p:spPr>
          <a:xfrm>
            <a:off x="5813560" y="1146592"/>
            <a:ext cx="6343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c) Pseudo-labeling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in-the-wild captured monocular RGB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more general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more error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6F7E46-37E6-4816-97C9-B1806CE3011D}"/>
              </a:ext>
            </a:extLst>
          </p:cNvPr>
          <p:cNvSpPr/>
          <p:nvPr/>
        </p:nvSpPr>
        <p:spPr>
          <a:xfrm>
            <a:off x="5813560" y="3994778"/>
            <a:ext cx="58304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d) Manual annotation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expensive, time consuming, not scalable</a:t>
            </a:r>
            <a:endParaRPr lang="zh-CN" altLang="en-US" sz="2400" dirty="0"/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E3C9626B-BC13-47A8-AF2F-C4C9A71FE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69"/>
    </mc:Choice>
    <mc:Fallback xmlns="">
      <p:transition spd="slow" advTm="77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D6375C-2589-42C4-BD22-88809498B73B}"/>
              </a:ext>
            </a:extLst>
          </p:cNvPr>
          <p:cNvSpPr/>
          <p:nvPr/>
        </p:nvSpPr>
        <p:spPr>
          <a:xfrm>
            <a:off x="3094707" y="0"/>
            <a:ext cx="5436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Preliminaries : generative model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DCDAE4-50FC-49F1-A47F-A106DF3F0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96" y="523220"/>
            <a:ext cx="10332942" cy="56766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DF1C1EF-2FDB-448F-A884-99E2CB38E028}"/>
              </a:ext>
            </a:extLst>
          </p:cNvPr>
          <p:cNvSpPr/>
          <p:nvPr/>
        </p:nvSpPr>
        <p:spPr>
          <a:xfrm>
            <a:off x="-2" y="6550223"/>
            <a:ext cx="10928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Human Motion Generation: A Survey arxiv 2023</a:t>
            </a:r>
            <a:endParaRPr lang="zh-CN" altLang="en-US" sz="10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87F90D80-48A3-441A-B910-65099ACA61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437"/>
    </mc:Choice>
    <mc:Fallback xmlns="">
      <p:transition spd="slow" advTm="352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456</Words>
  <Application>Microsoft Office PowerPoint</Application>
  <PresentationFormat>宽屏</PresentationFormat>
  <Paragraphs>66</Paragraphs>
  <Slides>22</Slides>
  <Notes>1</Notes>
  <HiddenSlides>0</HiddenSlides>
  <MMClips>22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 Unicode MS</vt:lpstr>
      <vt:lpstr>inherit</vt:lpstr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82469</cp:lastModifiedBy>
  <cp:revision>31</cp:revision>
  <dcterms:created xsi:type="dcterms:W3CDTF">2024-05-14T04:35:14Z</dcterms:created>
  <dcterms:modified xsi:type="dcterms:W3CDTF">2024-05-16T12:43:04Z</dcterms:modified>
</cp:coreProperties>
</file>